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theme/themeOverride3.xml" ContentType="application/vnd.openxmlformats-officedocument.themeOverride+xml"/>
  <Override PartName="/ppt/notesSlides/notesSlide13.xml" ContentType="application/vnd.openxmlformats-officedocument.presentationml.notesSlide+xml"/>
  <Override PartName="/ppt/theme/themeOverride4.xml" ContentType="application/vnd.openxmlformats-officedocument.themeOverride+xml"/>
  <Override PartName="/ppt/notesSlides/notesSlide14.xml" ContentType="application/vnd.openxmlformats-officedocument.presentationml.notesSlide+xml"/>
  <Override PartName="/ppt/theme/themeOverride5.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6.xml" ContentType="application/vnd.openxmlformats-officedocument.themeOverride+xml"/>
  <Override PartName="/ppt/notesSlides/notesSlide17.xml" ContentType="application/vnd.openxmlformats-officedocument.presentationml.notesSlide+xml"/>
  <Override PartName="/ppt/theme/themeOverride7.xml" ContentType="application/vnd.openxmlformats-officedocument.themeOverride+xml"/>
  <Override PartName="/ppt/notesSlides/notesSlide18.xml" ContentType="application/vnd.openxmlformats-officedocument.presentationml.notesSlide+xml"/>
  <Override PartName="/ppt/theme/themeOverride8.xml" ContentType="application/vnd.openxmlformats-officedocument.themeOverride+xml"/>
  <Override PartName="/ppt/notesSlides/notesSlide19.xml" ContentType="application/vnd.openxmlformats-officedocument.presentationml.notesSlide+xml"/>
  <Override PartName="/ppt/theme/themeOverride9.xml" ContentType="application/vnd.openxmlformats-officedocument.themeOverride+xml"/>
  <Override PartName="/ppt/notesSlides/notesSlide20.xml" ContentType="application/vnd.openxmlformats-officedocument.presentationml.notesSlide+xml"/>
  <Override PartName="/ppt/theme/themeOverride10.xml" ContentType="application/vnd.openxmlformats-officedocument.themeOverride+xml"/>
  <Override PartName="/ppt/notesSlides/notesSlide21.xml" ContentType="application/vnd.openxmlformats-officedocument.presentationml.notesSlide+xml"/>
  <Override PartName="/ppt/theme/themeOverride11.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076136305" r:id="rId3"/>
    <p:sldId id="2076136306" r:id="rId4"/>
    <p:sldId id="2076136313" r:id="rId5"/>
    <p:sldId id="2076136315" r:id="rId6"/>
    <p:sldId id="2076136307" r:id="rId7"/>
    <p:sldId id="2076136308" r:id="rId8"/>
    <p:sldId id="2076136314" r:id="rId9"/>
    <p:sldId id="2076136317" r:id="rId10"/>
    <p:sldId id="2076136310" r:id="rId11"/>
    <p:sldId id="2076136309" r:id="rId12"/>
    <p:sldId id="2076136311" r:id="rId13"/>
    <p:sldId id="2076136312" r:id="rId14"/>
    <p:sldId id="2076136316" r:id="rId15"/>
    <p:sldId id="2076136318" r:id="rId16"/>
    <p:sldId id="2076136319" r:id="rId17"/>
    <p:sldId id="2076136321" r:id="rId18"/>
    <p:sldId id="2076136322" r:id="rId19"/>
    <p:sldId id="2076136323" r:id="rId20"/>
    <p:sldId id="2076136320" r:id="rId21"/>
    <p:sldId id="2076136324" r:id="rId22"/>
    <p:sldId id="2076136325" r:id="rId23"/>
    <p:sldId id="2076136328" r:id="rId24"/>
    <p:sldId id="2076136327" r:id="rId25"/>
    <p:sldId id="2076136329" r:id="rId26"/>
    <p:sldId id="2076136330" r:id="rId27"/>
    <p:sldId id="207613632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9AE0"/>
    <a:srgbClr val="0078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15032C-6AC8-4B63-85F5-3D0CD70BDA69}" v="96" dt="2020-06-25T16:36:53.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6" autoAdjust="0"/>
    <p:restoredTop sz="85995" autoAdjust="0"/>
  </p:normalViewPr>
  <p:slideViewPr>
    <p:cSldViewPr snapToGrid="0">
      <p:cViewPr varScale="1">
        <p:scale>
          <a:sx n="65" d="100"/>
          <a:sy n="65" d="100"/>
        </p:scale>
        <p:origin x="90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all Brady" userId="37e6ca43f5d0737a" providerId="LiveId" clId="{5115032C-6AC8-4B63-85F5-3D0CD70BDA69}"/>
    <pc:docChg chg="undo custSel mod addSld delSld modSld sldOrd">
      <pc:chgData name="Niall Brady" userId="37e6ca43f5d0737a" providerId="LiveId" clId="{5115032C-6AC8-4B63-85F5-3D0CD70BDA69}" dt="2020-06-25T17:46:39.330" v="2178" actId="20577"/>
      <pc:docMkLst>
        <pc:docMk/>
      </pc:docMkLst>
      <pc:sldChg chg="addSp modSp mod">
        <pc:chgData name="Niall Brady" userId="37e6ca43f5d0737a" providerId="LiveId" clId="{5115032C-6AC8-4B63-85F5-3D0CD70BDA69}" dt="2020-06-25T16:49:36.759" v="2136" actId="1076"/>
        <pc:sldMkLst>
          <pc:docMk/>
          <pc:sldMk cId="423195886" sldId="256"/>
        </pc:sldMkLst>
        <pc:spChg chg="mod">
          <ac:chgData name="Niall Brady" userId="37e6ca43f5d0737a" providerId="LiveId" clId="{5115032C-6AC8-4B63-85F5-3D0CD70BDA69}" dt="2020-06-25T16:48:30.904" v="2093" actId="14100"/>
          <ac:spMkLst>
            <pc:docMk/>
            <pc:sldMk cId="423195886" sldId="256"/>
            <ac:spMk id="2" creationId="{F9C907EE-02D9-4880-BC30-48AA081D17EF}"/>
          </ac:spMkLst>
        </pc:spChg>
        <pc:spChg chg="mod">
          <ac:chgData name="Niall Brady" userId="37e6ca43f5d0737a" providerId="LiveId" clId="{5115032C-6AC8-4B63-85F5-3D0CD70BDA69}" dt="2020-06-25T16:49:31.816" v="2135" actId="27636"/>
          <ac:spMkLst>
            <pc:docMk/>
            <pc:sldMk cId="423195886" sldId="256"/>
            <ac:spMk id="3" creationId="{F47C4C60-A86F-4162-AFF5-A1E67C5F622F}"/>
          </ac:spMkLst>
        </pc:spChg>
        <pc:spChg chg="add mod">
          <ac:chgData name="Niall Brady" userId="37e6ca43f5d0737a" providerId="LiveId" clId="{5115032C-6AC8-4B63-85F5-3D0CD70BDA69}" dt="2020-06-25T16:49:36.759" v="2136" actId="1076"/>
          <ac:spMkLst>
            <pc:docMk/>
            <pc:sldMk cId="423195886" sldId="256"/>
            <ac:spMk id="5" creationId="{8A20FC22-FC6B-4124-BC43-8F8466045B4D}"/>
          </ac:spMkLst>
        </pc:spChg>
      </pc:sldChg>
      <pc:sldChg chg="modSp mod modTransition modClrScheme chgLayout modNotesTx">
        <pc:chgData name="Niall Brady" userId="37e6ca43f5d0737a" providerId="LiveId" clId="{5115032C-6AC8-4B63-85F5-3D0CD70BDA69}" dt="2020-06-25T11:20:36.641" v="1397" actId="20577"/>
        <pc:sldMkLst>
          <pc:docMk/>
          <pc:sldMk cId="1032127863" sldId="2076136305"/>
        </pc:sldMkLst>
        <pc:spChg chg="mod">
          <ac:chgData name="Niall Brady" userId="37e6ca43f5d0737a" providerId="LiveId" clId="{5115032C-6AC8-4B63-85F5-3D0CD70BDA69}" dt="2020-06-21T18:05:00.999" v="36" actId="26606"/>
          <ac:spMkLst>
            <pc:docMk/>
            <pc:sldMk cId="1032127863" sldId="2076136305"/>
            <ac:spMk id="4" creationId="{2FC59E02-CEE4-4FBD-A0D9-08FF13DEFCCD}"/>
          </ac:spMkLst>
        </pc:spChg>
        <pc:spChg chg="mod">
          <ac:chgData name="Niall Brady" userId="37e6ca43f5d0737a" providerId="LiveId" clId="{5115032C-6AC8-4B63-85F5-3D0CD70BDA69}" dt="2020-06-25T11:20:36.641" v="1397" actId="20577"/>
          <ac:spMkLst>
            <pc:docMk/>
            <pc:sldMk cId="1032127863" sldId="2076136305"/>
            <ac:spMk id="5" creationId="{BB1A9509-3941-41BD-B9AA-53843596494F}"/>
          </ac:spMkLst>
        </pc:spChg>
      </pc:sldChg>
      <pc:sldChg chg="addSp modSp mod modClrScheme chgLayout">
        <pc:chgData name="Niall Brady" userId="37e6ca43f5d0737a" providerId="LiveId" clId="{5115032C-6AC8-4B63-85F5-3D0CD70BDA69}" dt="2020-06-22T20:20:47.025" v="381" actId="1076"/>
        <pc:sldMkLst>
          <pc:docMk/>
          <pc:sldMk cId="2441169336" sldId="2076136306"/>
        </pc:sldMkLst>
        <pc:spChg chg="mod">
          <ac:chgData name="Niall Brady" userId="37e6ca43f5d0737a" providerId="LiveId" clId="{5115032C-6AC8-4B63-85F5-3D0CD70BDA69}" dt="2020-06-21T18:39:50.492" v="143" actId="20577"/>
          <ac:spMkLst>
            <pc:docMk/>
            <pc:sldMk cId="2441169336" sldId="2076136306"/>
            <ac:spMk id="3" creationId="{B8ECEB26-8B72-483F-A7B0-D6A81C258E37}"/>
          </ac:spMkLst>
        </pc:spChg>
        <pc:spChg chg="mod ord">
          <ac:chgData name="Niall Brady" userId="37e6ca43f5d0737a" providerId="LiveId" clId="{5115032C-6AC8-4B63-85F5-3D0CD70BDA69}" dt="2020-06-22T20:20:42.145" v="380" actId="255"/>
          <ac:spMkLst>
            <pc:docMk/>
            <pc:sldMk cId="2441169336" sldId="2076136306"/>
            <ac:spMk id="8" creationId="{5F46A459-35C5-477B-BA77-A8C84E374943}"/>
          </ac:spMkLst>
        </pc:spChg>
        <pc:picChg chg="add mod">
          <ac:chgData name="Niall Brady" userId="37e6ca43f5d0737a" providerId="LiveId" clId="{5115032C-6AC8-4B63-85F5-3D0CD70BDA69}" dt="2020-06-22T20:20:47.025" v="381" actId="1076"/>
          <ac:picMkLst>
            <pc:docMk/>
            <pc:sldMk cId="2441169336" sldId="2076136306"/>
            <ac:picMk id="9" creationId="{B48AB9A9-2BF5-4B6E-B76B-D46D6E76979A}"/>
          </ac:picMkLst>
        </pc:picChg>
      </pc:sldChg>
      <pc:sldChg chg="addSp delSp modSp add mod modNotesTx">
        <pc:chgData name="Niall Brady" userId="37e6ca43f5d0737a" providerId="LiveId" clId="{5115032C-6AC8-4B63-85F5-3D0CD70BDA69}" dt="2020-06-22T18:55:03.972" v="304"/>
        <pc:sldMkLst>
          <pc:docMk/>
          <pc:sldMk cId="3865210994" sldId="2076136307"/>
        </pc:sldMkLst>
        <pc:spChg chg="add del mod">
          <ac:chgData name="Niall Brady" userId="37e6ca43f5d0737a" providerId="LiveId" clId="{5115032C-6AC8-4B63-85F5-3D0CD70BDA69}" dt="2020-06-22T18:22:53.339" v="147"/>
          <ac:spMkLst>
            <pc:docMk/>
            <pc:sldMk cId="3865210994" sldId="2076136307"/>
            <ac:spMk id="2" creationId="{A32B184F-35C3-4098-A2C1-0FCC117461D0}"/>
          </ac:spMkLst>
        </pc:spChg>
        <pc:spChg chg="add del mod">
          <ac:chgData name="Niall Brady" userId="37e6ca43f5d0737a" providerId="LiveId" clId="{5115032C-6AC8-4B63-85F5-3D0CD70BDA69}" dt="2020-06-22T18:49:39.134" v="222" actId="26606"/>
          <ac:spMkLst>
            <pc:docMk/>
            <pc:sldMk cId="3865210994" sldId="2076136307"/>
            <ac:spMk id="8" creationId="{5F46A459-35C5-477B-BA77-A8C84E374943}"/>
          </ac:spMkLst>
        </pc:spChg>
        <pc:graphicFrameChg chg="add mod">
          <ac:chgData name="Niall Brady" userId="37e6ca43f5d0737a" providerId="LiveId" clId="{5115032C-6AC8-4B63-85F5-3D0CD70BDA69}" dt="2020-06-22T18:55:03.972" v="304"/>
          <ac:graphicFrameMkLst>
            <pc:docMk/>
            <pc:sldMk cId="3865210994" sldId="2076136307"/>
            <ac:graphicFrameMk id="10" creationId="{099A65E7-517D-4CDD-A874-8A6E8B81B91B}"/>
          </ac:graphicFrameMkLst>
        </pc:graphicFrameChg>
      </pc:sldChg>
      <pc:sldChg chg="addSp modSp add mod modNotesTx">
        <pc:chgData name="Niall Brady" userId="37e6ca43f5d0737a" providerId="LiveId" clId="{5115032C-6AC8-4B63-85F5-3D0CD70BDA69}" dt="2020-06-22T20:21:32.606" v="385" actId="14100"/>
        <pc:sldMkLst>
          <pc:docMk/>
          <pc:sldMk cId="1011460439" sldId="2076136308"/>
        </pc:sldMkLst>
        <pc:spChg chg="mod">
          <ac:chgData name="Niall Brady" userId="37e6ca43f5d0737a" providerId="LiveId" clId="{5115032C-6AC8-4B63-85F5-3D0CD70BDA69}" dt="2020-06-22T20:21:32.606" v="385" actId="14100"/>
          <ac:spMkLst>
            <pc:docMk/>
            <pc:sldMk cId="1011460439" sldId="2076136308"/>
            <ac:spMk id="8" creationId="{5F46A459-35C5-477B-BA77-A8C84E374943}"/>
          </ac:spMkLst>
        </pc:spChg>
        <pc:picChg chg="add mod">
          <ac:chgData name="Niall Brady" userId="37e6ca43f5d0737a" providerId="LiveId" clId="{5115032C-6AC8-4B63-85F5-3D0CD70BDA69}" dt="2020-06-22T20:21:08.735" v="383" actId="1076"/>
          <ac:picMkLst>
            <pc:docMk/>
            <pc:sldMk cId="1011460439" sldId="2076136308"/>
            <ac:picMk id="2" creationId="{2217EC7C-A420-4C41-AA33-D81FE888FCCC}"/>
          </ac:picMkLst>
        </pc:picChg>
      </pc:sldChg>
      <pc:sldChg chg="addSp delSp modSp add mod ord modClrScheme chgLayout modNotesTx">
        <pc:chgData name="Niall Brady" userId="37e6ca43f5d0737a" providerId="LiveId" clId="{5115032C-6AC8-4B63-85F5-3D0CD70BDA69}" dt="2020-06-22T20:21:46.576" v="387" actId="255"/>
        <pc:sldMkLst>
          <pc:docMk/>
          <pc:sldMk cId="2989556834" sldId="2076136309"/>
        </pc:sldMkLst>
        <pc:spChg chg="add del">
          <ac:chgData name="Niall Brady" userId="37e6ca43f5d0737a" providerId="LiveId" clId="{5115032C-6AC8-4B63-85F5-3D0CD70BDA69}" dt="2020-06-22T18:51:35.331" v="265" actId="478"/>
          <ac:spMkLst>
            <pc:docMk/>
            <pc:sldMk cId="2989556834" sldId="2076136309"/>
            <ac:spMk id="2" creationId="{CA4DAD2E-C2D3-4EB9-8D58-83CE172BAA5A}"/>
          </ac:spMkLst>
        </pc:spChg>
        <pc:spChg chg="mod">
          <ac:chgData name="Niall Brady" userId="37e6ca43f5d0737a" providerId="LiveId" clId="{5115032C-6AC8-4B63-85F5-3D0CD70BDA69}" dt="2020-06-22T18:50:56.501" v="263" actId="20577"/>
          <ac:spMkLst>
            <pc:docMk/>
            <pc:sldMk cId="2989556834" sldId="2076136309"/>
            <ac:spMk id="3" creationId="{B8ECEB26-8B72-483F-A7B0-D6A81C258E37}"/>
          </ac:spMkLst>
        </pc:spChg>
        <pc:spChg chg="add mod ord">
          <ac:chgData name="Niall Brady" userId="37e6ca43f5d0737a" providerId="LiveId" clId="{5115032C-6AC8-4B63-85F5-3D0CD70BDA69}" dt="2020-06-22T20:21:46.576" v="387" actId="255"/>
          <ac:spMkLst>
            <pc:docMk/>
            <pc:sldMk cId="2989556834" sldId="2076136309"/>
            <ac:spMk id="4" creationId="{CDCDFD17-75E5-48CE-A3A6-CF17AC749B48}"/>
          </ac:spMkLst>
        </pc:spChg>
        <pc:spChg chg="del">
          <ac:chgData name="Niall Brady" userId="37e6ca43f5d0737a" providerId="LiveId" clId="{5115032C-6AC8-4B63-85F5-3D0CD70BDA69}" dt="2020-06-22T18:51:35.331" v="265" actId="478"/>
          <ac:spMkLst>
            <pc:docMk/>
            <pc:sldMk cId="2989556834" sldId="2076136309"/>
            <ac:spMk id="8" creationId="{5F46A459-35C5-477B-BA77-A8C84E374943}"/>
          </ac:spMkLst>
        </pc:spChg>
        <pc:picChg chg="add mod">
          <ac:chgData name="Niall Brady" userId="37e6ca43f5d0737a" providerId="LiveId" clId="{5115032C-6AC8-4B63-85F5-3D0CD70BDA69}" dt="2020-06-22T20:13:47.255" v="326" actId="1076"/>
          <ac:picMkLst>
            <pc:docMk/>
            <pc:sldMk cId="2989556834" sldId="2076136309"/>
            <ac:picMk id="6" creationId="{16B34903-06C8-418C-B399-CE70832B1541}"/>
          </ac:picMkLst>
        </pc:picChg>
        <pc:picChg chg="add del">
          <ac:chgData name="Niall Brady" userId="37e6ca43f5d0737a" providerId="LiveId" clId="{5115032C-6AC8-4B63-85F5-3D0CD70BDA69}" dt="2020-06-22T18:51:35.331" v="265" actId="478"/>
          <ac:picMkLst>
            <pc:docMk/>
            <pc:sldMk cId="2989556834" sldId="2076136309"/>
            <ac:picMk id="2050" creationId="{521F1C47-87B1-4574-892E-DC53DBE04DEE}"/>
          </ac:picMkLst>
        </pc:picChg>
      </pc:sldChg>
      <pc:sldChg chg="addSp modSp add mod modClrScheme chgLayout modNotesTx">
        <pc:chgData name="Niall Brady" userId="37e6ca43f5d0737a" providerId="LiveId" clId="{5115032C-6AC8-4B63-85F5-3D0CD70BDA69}" dt="2020-06-22T20:21:38.724" v="386" actId="255"/>
        <pc:sldMkLst>
          <pc:docMk/>
          <pc:sldMk cId="1589369534" sldId="2076136310"/>
        </pc:sldMkLst>
        <pc:spChg chg="mod ord">
          <ac:chgData name="Niall Brady" userId="37e6ca43f5d0737a" providerId="LiveId" clId="{5115032C-6AC8-4B63-85F5-3D0CD70BDA69}" dt="2020-06-22T20:21:38.724" v="386" actId="255"/>
          <ac:spMkLst>
            <pc:docMk/>
            <pc:sldMk cId="1589369534" sldId="2076136310"/>
            <ac:spMk id="4" creationId="{CDCDFD17-75E5-48CE-A3A6-CF17AC749B48}"/>
          </ac:spMkLst>
        </pc:spChg>
        <pc:picChg chg="add mod">
          <ac:chgData name="Niall Brady" userId="37e6ca43f5d0737a" providerId="LiveId" clId="{5115032C-6AC8-4B63-85F5-3D0CD70BDA69}" dt="2020-06-22T20:13:41.605" v="324" actId="14100"/>
          <ac:picMkLst>
            <pc:docMk/>
            <pc:sldMk cId="1589369534" sldId="2076136310"/>
            <ac:picMk id="5" creationId="{BFDFBF45-27DD-4EEB-9200-D47A6E1AC5FC}"/>
          </ac:picMkLst>
        </pc:picChg>
      </pc:sldChg>
      <pc:sldChg chg="addSp delSp modSp add mod">
        <pc:chgData name="Niall Brady" userId="37e6ca43f5d0737a" providerId="LiveId" clId="{5115032C-6AC8-4B63-85F5-3D0CD70BDA69}" dt="2020-06-24T06:54:43.638" v="506" actId="20577"/>
        <pc:sldMkLst>
          <pc:docMk/>
          <pc:sldMk cId="1124589344" sldId="2076136311"/>
        </pc:sldMkLst>
        <pc:spChg chg="mod">
          <ac:chgData name="Niall Brady" userId="37e6ca43f5d0737a" providerId="LiveId" clId="{5115032C-6AC8-4B63-85F5-3D0CD70BDA69}" dt="2020-06-24T06:54:43.638" v="506" actId="20577"/>
          <ac:spMkLst>
            <pc:docMk/>
            <pc:sldMk cId="1124589344" sldId="2076136311"/>
            <ac:spMk id="4" creationId="{CDCDFD17-75E5-48CE-A3A6-CF17AC749B48}"/>
          </ac:spMkLst>
        </pc:spChg>
        <pc:picChg chg="add mod">
          <ac:chgData name="Niall Brady" userId="37e6ca43f5d0737a" providerId="LiveId" clId="{5115032C-6AC8-4B63-85F5-3D0CD70BDA69}" dt="2020-06-22T20:20:15.664" v="379" actId="1076"/>
          <ac:picMkLst>
            <pc:docMk/>
            <pc:sldMk cId="1124589344" sldId="2076136311"/>
            <ac:picMk id="5" creationId="{68293F6E-CBB0-49E6-8297-E496EBC89EF9}"/>
          </ac:picMkLst>
        </pc:picChg>
        <pc:picChg chg="del">
          <ac:chgData name="Niall Brady" userId="37e6ca43f5d0737a" providerId="LiveId" clId="{5115032C-6AC8-4B63-85F5-3D0CD70BDA69}" dt="2020-06-22T20:12:51.309" v="316" actId="478"/>
          <ac:picMkLst>
            <pc:docMk/>
            <pc:sldMk cId="1124589344" sldId="2076136311"/>
            <ac:picMk id="6" creationId="{16B34903-06C8-418C-B399-CE70832B1541}"/>
          </ac:picMkLst>
        </pc:picChg>
      </pc:sldChg>
      <pc:sldChg chg="addSp delSp modSp add mod">
        <pc:chgData name="Niall Brady" userId="37e6ca43f5d0737a" providerId="LiveId" clId="{5115032C-6AC8-4B63-85F5-3D0CD70BDA69}" dt="2020-06-22T20:20:06.204" v="378" actId="1076"/>
        <pc:sldMkLst>
          <pc:docMk/>
          <pc:sldMk cId="4138597070" sldId="2076136312"/>
        </pc:sldMkLst>
        <pc:spChg chg="mod">
          <ac:chgData name="Niall Brady" userId="37e6ca43f5d0737a" providerId="LiveId" clId="{5115032C-6AC8-4B63-85F5-3D0CD70BDA69}" dt="2020-06-22T20:20:03.782" v="377" actId="1076"/>
          <ac:spMkLst>
            <pc:docMk/>
            <pc:sldMk cId="4138597070" sldId="2076136312"/>
            <ac:spMk id="4" creationId="{CDCDFD17-75E5-48CE-A3A6-CF17AC749B48}"/>
          </ac:spMkLst>
        </pc:spChg>
        <pc:picChg chg="del mod">
          <ac:chgData name="Niall Brady" userId="37e6ca43f5d0737a" providerId="LiveId" clId="{5115032C-6AC8-4B63-85F5-3D0CD70BDA69}" dt="2020-06-22T20:17:24.623" v="335" actId="478"/>
          <ac:picMkLst>
            <pc:docMk/>
            <pc:sldMk cId="4138597070" sldId="2076136312"/>
            <ac:picMk id="5" creationId="{68293F6E-CBB0-49E6-8297-E496EBC89EF9}"/>
          </ac:picMkLst>
        </pc:picChg>
        <pc:picChg chg="add mod">
          <ac:chgData name="Niall Brady" userId="37e6ca43f5d0737a" providerId="LiveId" clId="{5115032C-6AC8-4B63-85F5-3D0CD70BDA69}" dt="2020-06-22T20:20:06.204" v="378" actId="1076"/>
          <ac:picMkLst>
            <pc:docMk/>
            <pc:sldMk cId="4138597070" sldId="2076136312"/>
            <ac:picMk id="6" creationId="{547E8DAC-0EE4-48FF-816D-E5CBBABA59C0}"/>
          </ac:picMkLst>
        </pc:picChg>
      </pc:sldChg>
      <pc:sldChg chg="addSp delSp modSp add mod setBg">
        <pc:chgData name="Niall Brady" userId="37e6ca43f5d0737a" providerId="LiveId" clId="{5115032C-6AC8-4B63-85F5-3D0CD70BDA69}" dt="2020-06-25T10:45:50.412" v="734" actId="20577"/>
        <pc:sldMkLst>
          <pc:docMk/>
          <pc:sldMk cId="882713113" sldId="2076136313"/>
        </pc:sldMkLst>
        <pc:spChg chg="mod">
          <ac:chgData name="Niall Brady" userId="37e6ca43f5d0737a" providerId="LiveId" clId="{5115032C-6AC8-4B63-85F5-3D0CD70BDA69}" dt="2020-06-25T10:43:37.539" v="628" actId="26606"/>
          <ac:spMkLst>
            <pc:docMk/>
            <pc:sldMk cId="882713113" sldId="2076136313"/>
            <ac:spMk id="3" creationId="{B8ECEB26-8B72-483F-A7B0-D6A81C258E37}"/>
          </ac:spMkLst>
        </pc:spChg>
        <pc:spChg chg="mod">
          <ac:chgData name="Niall Brady" userId="37e6ca43f5d0737a" providerId="LiveId" clId="{5115032C-6AC8-4B63-85F5-3D0CD70BDA69}" dt="2020-06-25T10:45:50.412" v="734" actId="20577"/>
          <ac:spMkLst>
            <pc:docMk/>
            <pc:sldMk cId="882713113" sldId="2076136313"/>
            <ac:spMk id="8" creationId="{5F46A459-35C5-477B-BA77-A8C84E374943}"/>
          </ac:spMkLst>
        </pc:spChg>
        <pc:spChg chg="add del">
          <ac:chgData name="Niall Brady" userId="37e6ca43f5d0737a" providerId="LiveId" clId="{5115032C-6AC8-4B63-85F5-3D0CD70BDA69}" dt="2020-06-25T10:43:37.539" v="628" actId="26606"/>
          <ac:spMkLst>
            <pc:docMk/>
            <pc:sldMk cId="882713113" sldId="2076136313"/>
            <ac:spMk id="13" creationId="{5E39A796-BE83-48B1-B33F-35C4A32AAB57}"/>
          </ac:spMkLst>
        </pc:spChg>
        <pc:spChg chg="add del">
          <ac:chgData name="Niall Brady" userId="37e6ca43f5d0737a" providerId="LiveId" clId="{5115032C-6AC8-4B63-85F5-3D0CD70BDA69}" dt="2020-06-25T10:43:37.539" v="628" actId="26606"/>
          <ac:spMkLst>
            <pc:docMk/>
            <pc:sldMk cId="882713113" sldId="2076136313"/>
            <ac:spMk id="15" creationId="{72F84B47-E267-4194-8194-831DB7B5547F}"/>
          </ac:spMkLst>
        </pc:spChg>
        <pc:picChg chg="add mod">
          <ac:chgData name="Niall Brady" userId="37e6ca43f5d0737a" providerId="LiveId" clId="{5115032C-6AC8-4B63-85F5-3D0CD70BDA69}" dt="2020-06-25T10:45:12.669" v="710" actId="1076"/>
          <ac:picMkLst>
            <pc:docMk/>
            <pc:sldMk cId="882713113" sldId="2076136313"/>
            <ac:picMk id="2" creationId="{419F66AE-258E-486E-ABF3-694CBC670B15}"/>
          </ac:picMkLst>
        </pc:picChg>
        <pc:picChg chg="del">
          <ac:chgData name="Niall Brady" userId="37e6ca43f5d0737a" providerId="LiveId" clId="{5115032C-6AC8-4B63-85F5-3D0CD70BDA69}" dt="2020-06-23T22:01:46.216" v="441" actId="478"/>
          <ac:picMkLst>
            <pc:docMk/>
            <pc:sldMk cId="882713113" sldId="2076136313"/>
            <ac:picMk id="9" creationId="{B48AB9A9-2BF5-4B6E-B76B-D46D6E76979A}"/>
          </ac:picMkLst>
        </pc:picChg>
      </pc:sldChg>
      <pc:sldChg chg="addSp delSp modSp add mod">
        <pc:chgData name="Niall Brady" userId="37e6ca43f5d0737a" providerId="LiveId" clId="{5115032C-6AC8-4B63-85F5-3D0CD70BDA69}" dt="2020-06-25T17:46:39.330" v="2178" actId="20577"/>
        <pc:sldMkLst>
          <pc:docMk/>
          <pc:sldMk cId="4044595854" sldId="2076136314"/>
        </pc:sldMkLst>
        <pc:spChg chg="mod">
          <ac:chgData name="Niall Brady" userId="37e6ca43f5d0737a" providerId="LiveId" clId="{5115032C-6AC8-4B63-85F5-3D0CD70BDA69}" dt="2020-06-25T11:18:47.339" v="1386" actId="108"/>
          <ac:spMkLst>
            <pc:docMk/>
            <pc:sldMk cId="4044595854" sldId="2076136314"/>
            <ac:spMk id="3" creationId="{B8ECEB26-8B72-483F-A7B0-D6A81C258E37}"/>
          </ac:spMkLst>
        </pc:spChg>
        <pc:spChg chg="mod">
          <ac:chgData name="Niall Brady" userId="37e6ca43f5d0737a" providerId="LiveId" clId="{5115032C-6AC8-4B63-85F5-3D0CD70BDA69}" dt="2020-06-25T17:46:39.330" v="2178" actId="20577"/>
          <ac:spMkLst>
            <pc:docMk/>
            <pc:sldMk cId="4044595854" sldId="2076136314"/>
            <ac:spMk id="8" creationId="{5F46A459-35C5-477B-BA77-A8C84E374943}"/>
          </ac:spMkLst>
        </pc:spChg>
        <pc:picChg chg="del">
          <ac:chgData name="Niall Brady" userId="37e6ca43f5d0737a" providerId="LiveId" clId="{5115032C-6AC8-4B63-85F5-3D0CD70BDA69}" dt="2020-06-24T06:43:52.805" v="446" actId="478"/>
          <ac:picMkLst>
            <pc:docMk/>
            <pc:sldMk cId="4044595854" sldId="2076136314"/>
            <ac:picMk id="2" creationId="{2217EC7C-A420-4C41-AA33-D81FE888FCCC}"/>
          </ac:picMkLst>
        </pc:picChg>
        <pc:picChg chg="add del mod">
          <ac:chgData name="Niall Brady" userId="37e6ca43f5d0737a" providerId="LiveId" clId="{5115032C-6AC8-4B63-85F5-3D0CD70BDA69}" dt="2020-06-25T10:42:48.749" v="624" actId="21"/>
          <ac:picMkLst>
            <pc:docMk/>
            <pc:sldMk cId="4044595854" sldId="2076136314"/>
            <ac:picMk id="2" creationId="{73DD1E82-F514-41C1-835E-B634547646B2}"/>
          </ac:picMkLst>
        </pc:picChg>
        <pc:picChg chg="add del mod">
          <ac:chgData name="Niall Brady" userId="37e6ca43f5d0737a" providerId="LiveId" clId="{5115032C-6AC8-4B63-85F5-3D0CD70BDA69}" dt="2020-06-25T16:36:50.276" v="1920" actId="478"/>
          <ac:picMkLst>
            <pc:docMk/>
            <pc:sldMk cId="4044595854" sldId="2076136314"/>
            <ac:picMk id="4" creationId="{0F3DC2E8-05D3-4122-980D-9A0E8109FBFA}"/>
          </ac:picMkLst>
        </pc:picChg>
        <pc:picChg chg="add mod">
          <ac:chgData name="Niall Brady" userId="37e6ca43f5d0737a" providerId="LiveId" clId="{5115032C-6AC8-4B63-85F5-3D0CD70BDA69}" dt="2020-06-25T16:38:06.135" v="2008" actId="1076"/>
          <ac:picMkLst>
            <pc:docMk/>
            <pc:sldMk cId="4044595854" sldId="2076136314"/>
            <ac:picMk id="6" creationId="{A50E227D-7AC4-4F0C-9922-929542FC86E0}"/>
          </ac:picMkLst>
        </pc:picChg>
      </pc:sldChg>
      <pc:sldChg chg="delSp modSp add mod">
        <pc:chgData name="Niall Brady" userId="37e6ca43f5d0737a" providerId="LiveId" clId="{5115032C-6AC8-4B63-85F5-3D0CD70BDA69}" dt="2020-06-25T10:48:06.859" v="1165" actId="20577"/>
        <pc:sldMkLst>
          <pc:docMk/>
          <pc:sldMk cId="3697163003" sldId="2076136315"/>
        </pc:sldMkLst>
        <pc:spChg chg="mod">
          <ac:chgData name="Niall Brady" userId="37e6ca43f5d0737a" providerId="LiveId" clId="{5115032C-6AC8-4B63-85F5-3D0CD70BDA69}" dt="2020-06-25T10:45:38.545" v="733" actId="20577"/>
          <ac:spMkLst>
            <pc:docMk/>
            <pc:sldMk cId="3697163003" sldId="2076136315"/>
            <ac:spMk id="3" creationId="{B8ECEB26-8B72-483F-A7B0-D6A81C258E37}"/>
          </ac:spMkLst>
        </pc:spChg>
        <pc:spChg chg="mod">
          <ac:chgData name="Niall Brady" userId="37e6ca43f5d0737a" providerId="LiveId" clId="{5115032C-6AC8-4B63-85F5-3D0CD70BDA69}" dt="2020-06-25T10:48:06.859" v="1165" actId="20577"/>
          <ac:spMkLst>
            <pc:docMk/>
            <pc:sldMk cId="3697163003" sldId="2076136315"/>
            <ac:spMk id="8" creationId="{5F46A459-35C5-477B-BA77-A8C84E374943}"/>
          </ac:spMkLst>
        </pc:spChg>
        <pc:picChg chg="del">
          <ac:chgData name="Niall Brady" userId="37e6ca43f5d0737a" providerId="LiveId" clId="{5115032C-6AC8-4B63-85F5-3D0CD70BDA69}" dt="2020-06-25T10:45:53.449" v="735" actId="478"/>
          <ac:picMkLst>
            <pc:docMk/>
            <pc:sldMk cId="3697163003" sldId="2076136315"/>
            <ac:picMk id="2" creationId="{419F66AE-258E-486E-ABF3-694CBC670B15}"/>
          </ac:picMkLst>
        </pc:picChg>
      </pc:sldChg>
      <pc:sldChg chg="addSp delSp modSp add mod setBg">
        <pc:chgData name="Niall Brady" userId="37e6ca43f5d0737a" providerId="LiveId" clId="{5115032C-6AC8-4B63-85F5-3D0CD70BDA69}" dt="2020-06-25T11:18:36.670" v="1385" actId="108"/>
        <pc:sldMkLst>
          <pc:docMk/>
          <pc:sldMk cId="952827369" sldId="2076136316"/>
        </pc:sldMkLst>
        <pc:spChg chg="mod">
          <ac:chgData name="Niall Brady" userId="37e6ca43f5d0737a" providerId="LiveId" clId="{5115032C-6AC8-4B63-85F5-3D0CD70BDA69}" dt="2020-06-25T10:51:26.834" v="1223" actId="26606"/>
          <ac:spMkLst>
            <pc:docMk/>
            <pc:sldMk cId="952827369" sldId="2076136316"/>
            <ac:spMk id="3" creationId="{B8ECEB26-8B72-483F-A7B0-D6A81C258E37}"/>
          </ac:spMkLst>
        </pc:spChg>
        <pc:spChg chg="mod">
          <ac:chgData name="Niall Brady" userId="37e6ca43f5d0737a" providerId="LiveId" clId="{5115032C-6AC8-4B63-85F5-3D0CD70BDA69}" dt="2020-06-25T11:18:36.670" v="1385" actId="108"/>
          <ac:spMkLst>
            <pc:docMk/>
            <pc:sldMk cId="952827369" sldId="2076136316"/>
            <ac:spMk id="4" creationId="{CDCDFD17-75E5-48CE-A3A6-CF17AC749B48}"/>
          </ac:spMkLst>
        </pc:spChg>
        <pc:spChg chg="add">
          <ac:chgData name="Niall Brady" userId="37e6ca43f5d0737a" providerId="LiveId" clId="{5115032C-6AC8-4B63-85F5-3D0CD70BDA69}" dt="2020-06-25T10:51:26.834" v="1223" actId="26606"/>
          <ac:spMkLst>
            <pc:docMk/>
            <pc:sldMk cId="952827369" sldId="2076136316"/>
            <ac:spMk id="9" creationId="{907EF6B7-1338-4443-8C46-6A318D952DFD}"/>
          </ac:spMkLst>
        </pc:spChg>
        <pc:spChg chg="add">
          <ac:chgData name="Niall Brady" userId="37e6ca43f5d0737a" providerId="LiveId" clId="{5115032C-6AC8-4B63-85F5-3D0CD70BDA69}" dt="2020-06-25T10:51:26.834" v="1223" actId="26606"/>
          <ac:spMkLst>
            <pc:docMk/>
            <pc:sldMk cId="952827369" sldId="2076136316"/>
            <ac:spMk id="11" creationId="{DAAE4CDD-124C-4DCF-9584-B6033B545DD5}"/>
          </ac:spMkLst>
        </pc:spChg>
        <pc:spChg chg="add">
          <ac:chgData name="Niall Brady" userId="37e6ca43f5d0737a" providerId="LiveId" clId="{5115032C-6AC8-4B63-85F5-3D0CD70BDA69}" dt="2020-06-25T10:51:26.834" v="1223" actId="26606"/>
          <ac:spMkLst>
            <pc:docMk/>
            <pc:sldMk cId="952827369" sldId="2076136316"/>
            <ac:spMk id="13" creationId="{081E4A58-353D-44AE-B2FC-2A74E2E400F7}"/>
          </ac:spMkLst>
        </pc:spChg>
        <pc:picChg chg="del">
          <ac:chgData name="Niall Brady" userId="37e6ca43f5d0737a" providerId="LiveId" clId="{5115032C-6AC8-4B63-85F5-3D0CD70BDA69}" dt="2020-06-25T10:50:40.743" v="1202" actId="478"/>
          <ac:picMkLst>
            <pc:docMk/>
            <pc:sldMk cId="952827369" sldId="2076136316"/>
            <ac:picMk id="6" creationId="{547E8DAC-0EE4-48FF-816D-E5CBBABA59C0}"/>
          </ac:picMkLst>
        </pc:picChg>
      </pc:sldChg>
      <pc:sldChg chg="modSp add mod ord">
        <pc:chgData name="Niall Brady" userId="37e6ca43f5d0737a" providerId="LiveId" clId="{5115032C-6AC8-4B63-85F5-3D0CD70BDA69}" dt="2020-06-25T11:18:58.425" v="1388" actId="20577"/>
        <pc:sldMkLst>
          <pc:docMk/>
          <pc:sldMk cId="1401057972" sldId="2076136317"/>
        </pc:sldMkLst>
        <pc:spChg chg="mod">
          <ac:chgData name="Niall Brady" userId="37e6ca43f5d0737a" providerId="LiveId" clId="{5115032C-6AC8-4B63-85F5-3D0CD70BDA69}" dt="2020-06-25T11:18:58.425" v="1388" actId="20577"/>
          <ac:spMkLst>
            <pc:docMk/>
            <pc:sldMk cId="1401057972" sldId="2076136317"/>
            <ac:spMk id="4" creationId="{CDCDFD17-75E5-48CE-A3A6-CF17AC749B48}"/>
          </ac:spMkLst>
        </pc:spChg>
      </pc:sldChg>
      <pc:sldChg chg="add del">
        <pc:chgData name="Niall Brady" userId="37e6ca43f5d0737a" providerId="LiveId" clId="{5115032C-6AC8-4B63-85F5-3D0CD70BDA69}" dt="2020-06-25T10:52:11.410" v="1254" actId="22"/>
        <pc:sldMkLst>
          <pc:docMk/>
          <pc:sldMk cId="2824655338" sldId="2076136317"/>
        </pc:sldMkLst>
      </pc:sldChg>
      <pc:sldChg chg="addSp delSp modSp add mod ord setBg delDesignElem">
        <pc:chgData name="Niall Brady" userId="37e6ca43f5d0737a" providerId="LiveId" clId="{5115032C-6AC8-4B63-85F5-3D0CD70BDA69}" dt="2020-06-25T11:26:53.121" v="1525" actId="20577"/>
        <pc:sldMkLst>
          <pc:docMk/>
          <pc:sldMk cId="1494938039" sldId="2076136318"/>
        </pc:sldMkLst>
        <pc:spChg chg="mod">
          <ac:chgData name="Niall Brady" userId="37e6ca43f5d0737a" providerId="LiveId" clId="{5115032C-6AC8-4B63-85F5-3D0CD70BDA69}" dt="2020-06-25T11:20:25.553" v="1395" actId="20577"/>
          <ac:spMkLst>
            <pc:docMk/>
            <pc:sldMk cId="1494938039" sldId="2076136318"/>
            <ac:spMk id="3" creationId="{B8ECEB26-8B72-483F-A7B0-D6A81C258E37}"/>
          </ac:spMkLst>
        </pc:spChg>
        <pc:spChg chg="mod">
          <ac:chgData name="Niall Brady" userId="37e6ca43f5d0737a" providerId="LiveId" clId="{5115032C-6AC8-4B63-85F5-3D0CD70BDA69}" dt="2020-06-25T11:26:53.121" v="1525" actId="20577"/>
          <ac:spMkLst>
            <pc:docMk/>
            <pc:sldMk cId="1494938039" sldId="2076136318"/>
            <ac:spMk id="4" creationId="{CDCDFD17-75E5-48CE-A3A6-CF17AC749B48}"/>
          </ac:spMkLst>
        </pc:spChg>
        <pc:spChg chg="add del">
          <ac:chgData name="Niall Brady" userId="37e6ca43f5d0737a" providerId="LiveId" clId="{5115032C-6AC8-4B63-85F5-3D0CD70BDA69}" dt="2020-06-25T11:16:24.452" v="1360" actId="26606"/>
          <ac:spMkLst>
            <pc:docMk/>
            <pc:sldMk cId="1494938039" sldId="2076136318"/>
            <ac:spMk id="10" creationId="{DB304A14-32D0-4873-B914-423ED7B8DAFD}"/>
          </ac:spMkLst>
        </pc:spChg>
        <pc:spChg chg="add del">
          <ac:chgData name="Niall Brady" userId="37e6ca43f5d0737a" providerId="LiveId" clId="{5115032C-6AC8-4B63-85F5-3D0CD70BDA69}" dt="2020-06-25T11:16:24.452" v="1360" actId="26606"/>
          <ac:spMkLst>
            <pc:docMk/>
            <pc:sldMk cId="1494938039" sldId="2076136318"/>
            <ac:spMk id="12" creationId="{1D460C86-854F-4FB3-ABC2-E823D8FEB9DB}"/>
          </ac:spMkLst>
        </pc:spChg>
        <pc:spChg chg="add del">
          <ac:chgData name="Niall Brady" userId="37e6ca43f5d0737a" providerId="LiveId" clId="{5115032C-6AC8-4B63-85F5-3D0CD70BDA69}" dt="2020-06-25T11:16:24.452" v="1360" actId="26606"/>
          <ac:spMkLst>
            <pc:docMk/>
            <pc:sldMk cId="1494938039" sldId="2076136318"/>
            <ac:spMk id="14" creationId="{BB48116A-278A-4CC5-89D3-9DE8E8FF1245}"/>
          </ac:spMkLst>
        </pc:spChg>
        <pc:spChg chg="add del">
          <ac:chgData name="Niall Brady" userId="37e6ca43f5d0737a" providerId="LiveId" clId="{5115032C-6AC8-4B63-85F5-3D0CD70BDA69}" dt="2020-06-25T11:16:58.009" v="1367"/>
          <ac:spMkLst>
            <pc:docMk/>
            <pc:sldMk cId="1494938039" sldId="2076136318"/>
            <ac:spMk id="19" creationId="{59A309A7-1751-4ABE-A3C1-EEC40366AD89}"/>
          </ac:spMkLst>
        </pc:spChg>
        <pc:spChg chg="add del">
          <ac:chgData name="Niall Brady" userId="37e6ca43f5d0737a" providerId="LiveId" clId="{5115032C-6AC8-4B63-85F5-3D0CD70BDA69}" dt="2020-06-25T11:16:58.009" v="1367"/>
          <ac:spMkLst>
            <pc:docMk/>
            <pc:sldMk cId="1494938039" sldId="2076136318"/>
            <ac:spMk id="21" creationId="{967D8EB6-EAE1-4F9C-B398-83321E287204}"/>
          </ac:spMkLst>
        </pc:spChg>
        <pc:picChg chg="add mod">
          <ac:chgData name="Niall Brady" userId="37e6ca43f5d0737a" providerId="LiveId" clId="{5115032C-6AC8-4B63-85F5-3D0CD70BDA69}" dt="2020-06-25T11:16:47.154" v="1365" actId="1076"/>
          <ac:picMkLst>
            <pc:docMk/>
            <pc:sldMk cId="1494938039" sldId="2076136318"/>
            <ac:picMk id="5" creationId="{6DC7D0C5-5F2A-4E2F-B671-15E3EEBB153E}"/>
          </ac:picMkLst>
        </pc:picChg>
        <pc:picChg chg="del">
          <ac:chgData name="Niall Brady" userId="37e6ca43f5d0737a" providerId="LiveId" clId="{5115032C-6AC8-4B63-85F5-3D0CD70BDA69}" dt="2020-06-25T11:13:20.943" v="1348" actId="478"/>
          <ac:picMkLst>
            <pc:docMk/>
            <pc:sldMk cId="1494938039" sldId="2076136318"/>
            <ac:picMk id="6" creationId="{547E8DAC-0EE4-48FF-816D-E5CBBABA59C0}"/>
          </ac:picMkLst>
        </pc:picChg>
      </pc:sldChg>
      <pc:sldChg chg="addSp delSp modSp add mod setBg setClrOvrMap">
        <pc:chgData name="Niall Brady" userId="37e6ca43f5d0737a" providerId="LiveId" clId="{5115032C-6AC8-4B63-85F5-3D0CD70BDA69}" dt="2020-06-25T14:39:33.527" v="1703" actId="20577"/>
        <pc:sldMkLst>
          <pc:docMk/>
          <pc:sldMk cId="1903099813" sldId="2076136319"/>
        </pc:sldMkLst>
        <pc:spChg chg="mod">
          <ac:chgData name="Niall Brady" userId="37e6ca43f5d0737a" providerId="LiveId" clId="{5115032C-6AC8-4B63-85F5-3D0CD70BDA69}" dt="2020-06-25T11:27:14.402" v="1526" actId="108"/>
          <ac:spMkLst>
            <pc:docMk/>
            <pc:sldMk cId="1903099813" sldId="2076136319"/>
            <ac:spMk id="3" creationId="{B8ECEB26-8B72-483F-A7B0-D6A81C258E37}"/>
          </ac:spMkLst>
        </pc:spChg>
        <pc:spChg chg="mod">
          <ac:chgData name="Niall Brady" userId="37e6ca43f5d0737a" providerId="LiveId" clId="{5115032C-6AC8-4B63-85F5-3D0CD70BDA69}" dt="2020-06-25T14:39:33.527" v="1703" actId="20577"/>
          <ac:spMkLst>
            <pc:docMk/>
            <pc:sldMk cId="1903099813" sldId="2076136319"/>
            <ac:spMk id="4" creationId="{CDCDFD17-75E5-48CE-A3A6-CF17AC749B48}"/>
          </ac:spMkLst>
        </pc:spChg>
        <pc:spChg chg="add">
          <ac:chgData name="Niall Brady" userId="37e6ca43f5d0737a" providerId="LiveId" clId="{5115032C-6AC8-4B63-85F5-3D0CD70BDA69}" dt="2020-06-25T11:23:34.220" v="1524" actId="26606"/>
          <ac:spMkLst>
            <pc:docMk/>
            <pc:sldMk cId="1903099813" sldId="2076136319"/>
            <ac:spMk id="11" creationId="{5E39A796-BE83-48B1-B33F-35C4A32AAB57}"/>
          </ac:spMkLst>
        </pc:spChg>
        <pc:spChg chg="add">
          <ac:chgData name="Niall Brady" userId="37e6ca43f5d0737a" providerId="LiveId" clId="{5115032C-6AC8-4B63-85F5-3D0CD70BDA69}" dt="2020-06-25T11:23:34.220" v="1524" actId="26606"/>
          <ac:spMkLst>
            <pc:docMk/>
            <pc:sldMk cId="1903099813" sldId="2076136319"/>
            <ac:spMk id="13" creationId="{72F84B47-E267-4194-8194-831DB7B5547F}"/>
          </ac:spMkLst>
        </pc:spChg>
        <pc:picChg chg="del">
          <ac:chgData name="Niall Brady" userId="37e6ca43f5d0737a" providerId="LiveId" clId="{5115032C-6AC8-4B63-85F5-3D0CD70BDA69}" dt="2020-06-25T11:23:11.251" v="1518" actId="478"/>
          <ac:picMkLst>
            <pc:docMk/>
            <pc:sldMk cId="1903099813" sldId="2076136319"/>
            <ac:picMk id="5" creationId="{6DC7D0C5-5F2A-4E2F-B671-15E3EEBB153E}"/>
          </ac:picMkLst>
        </pc:picChg>
        <pc:picChg chg="add mod">
          <ac:chgData name="Niall Brady" userId="37e6ca43f5d0737a" providerId="LiveId" clId="{5115032C-6AC8-4B63-85F5-3D0CD70BDA69}" dt="2020-06-25T11:23:34.220" v="1524" actId="26606"/>
          <ac:picMkLst>
            <pc:docMk/>
            <pc:sldMk cId="1903099813" sldId="2076136319"/>
            <ac:picMk id="6" creationId="{2970482B-B24E-465D-A34B-BE86E530CC1F}"/>
          </ac:picMkLst>
        </pc:picChg>
      </pc:sldChg>
      <pc:sldChg chg="modSp add mod ord">
        <pc:chgData name="Niall Brady" userId="37e6ca43f5d0737a" providerId="LiveId" clId="{5115032C-6AC8-4B63-85F5-3D0CD70BDA69}" dt="2020-06-25T12:49:14.843" v="1610" actId="6549"/>
        <pc:sldMkLst>
          <pc:docMk/>
          <pc:sldMk cId="2417493031" sldId="2076136320"/>
        </pc:sldMkLst>
        <pc:spChg chg="mod">
          <ac:chgData name="Niall Brady" userId="37e6ca43f5d0737a" providerId="LiveId" clId="{5115032C-6AC8-4B63-85F5-3D0CD70BDA69}" dt="2020-06-25T12:49:14.843" v="1610" actId="6549"/>
          <ac:spMkLst>
            <pc:docMk/>
            <pc:sldMk cId="2417493031" sldId="2076136320"/>
            <ac:spMk id="4" creationId="{CDCDFD17-75E5-48CE-A3A6-CF17AC749B48}"/>
          </ac:spMkLst>
        </pc:spChg>
      </pc:sldChg>
      <pc:sldChg chg="addSp delSp modSp add mod ord">
        <pc:chgData name="Niall Brady" userId="37e6ca43f5d0737a" providerId="LiveId" clId="{5115032C-6AC8-4B63-85F5-3D0CD70BDA69}" dt="2020-06-25T12:48:20.757" v="1568" actId="962"/>
        <pc:sldMkLst>
          <pc:docMk/>
          <pc:sldMk cId="2763585770" sldId="2076136321"/>
        </pc:sldMkLst>
        <pc:spChg chg="mod">
          <ac:chgData name="Niall Brady" userId="37e6ca43f5d0737a" providerId="LiveId" clId="{5115032C-6AC8-4B63-85F5-3D0CD70BDA69}" dt="2020-06-25T12:45:22.911" v="1558" actId="20577"/>
          <ac:spMkLst>
            <pc:docMk/>
            <pc:sldMk cId="2763585770" sldId="2076136321"/>
            <ac:spMk id="3" creationId="{B8ECEB26-8B72-483F-A7B0-D6A81C258E37}"/>
          </ac:spMkLst>
        </pc:spChg>
        <pc:spChg chg="mod">
          <ac:chgData name="Niall Brady" userId="37e6ca43f5d0737a" providerId="LiveId" clId="{5115032C-6AC8-4B63-85F5-3D0CD70BDA69}" dt="2020-06-25T12:47:37.243" v="1563" actId="20577"/>
          <ac:spMkLst>
            <pc:docMk/>
            <pc:sldMk cId="2763585770" sldId="2076136321"/>
            <ac:spMk id="4" creationId="{CDCDFD17-75E5-48CE-A3A6-CF17AC749B48}"/>
          </ac:spMkLst>
        </pc:spChg>
        <pc:picChg chg="del">
          <ac:chgData name="Niall Brady" userId="37e6ca43f5d0737a" providerId="LiveId" clId="{5115032C-6AC8-4B63-85F5-3D0CD70BDA69}" dt="2020-06-25T12:47:39.230" v="1564" actId="478"/>
          <ac:picMkLst>
            <pc:docMk/>
            <pc:sldMk cId="2763585770" sldId="2076136321"/>
            <ac:picMk id="5" creationId="{6DC7D0C5-5F2A-4E2F-B671-15E3EEBB153E}"/>
          </ac:picMkLst>
        </pc:picChg>
        <pc:picChg chg="add mod">
          <ac:chgData name="Niall Brady" userId="37e6ca43f5d0737a" providerId="LiveId" clId="{5115032C-6AC8-4B63-85F5-3D0CD70BDA69}" dt="2020-06-25T12:48:20.757" v="1568" actId="962"/>
          <ac:picMkLst>
            <pc:docMk/>
            <pc:sldMk cId="2763585770" sldId="2076136321"/>
            <ac:picMk id="6" creationId="{090199E7-1464-41E9-9760-52CE6E84F367}"/>
          </ac:picMkLst>
        </pc:picChg>
      </pc:sldChg>
      <pc:sldChg chg="delSp modSp add mod modNotesTx">
        <pc:chgData name="Niall Brady" userId="37e6ca43f5d0737a" providerId="LiveId" clId="{5115032C-6AC8-4B63-85F5-3D0CD70BDA69}" dt="2020-06-25T14:37:33.962" v="1686"/>
        <pc:sldMkLst>
          <pc:docMk/>
          <pc:sldMk cId="3183434333" sldId="2076136322"/>
        </pc:sldMkLst>
        <pc:spChg chg="mod">
          <ac:chgData name="Niall Brady" userId="37e6ca43f5d0737a" providerId="LiveId" clId="{5115032C-6AC8-4B63-85F5-3D0CD70BDA69}" dt="2020-06-25T12:57:59.260" v="1630" actId="20577"/>
          <ac:spMkLst>
            <pc:docMk/>
            <pc:sldMk cId="3183434333" sldId="2076136322"/>
            <ac:spMk id="3" creationId="{B8ECEB26-8B72-483F-A7B0-D6A81C258E37}"/>
          </ac:spMkLst>
        </pc:spChg>
        <pc:spChg chg="mod">
          <ac:chgData name="Niall Brady" userId="37e6ca43f5d0737a" providerId="LiveId" clId="{5115032C-6AC8-4B63-85F5-3D0CD70BDA69}" dt="2020-06-25T14:36:22.568" v="1646" actId="6549"/>
          <ac:spMkLst>
            <pc:docMk/>
            <pc:sldMk cId="3183434333" sldId="2076136322"/>
            <ac:spMk id="4" creationId="{CDCDFD17-75E5-48CE-A3A6-CF17AC749B48}"/>
          </ac:spMkLst>
        </pc:spChg>
        <pc:picChg chg="del">
          <ac:chgData name="Niall Brady" userId="37e6ca43f5d0737a" providerId="LiveId" clId="{5115032C-6AC8-4B63-85F5-3D0CD70BDA69}" dt="2020-06-25T12:58:08.715" v="1632" actId="478"/>
          <ac:picMkLst>
            <pc:docMk/>
            <pc:sldMk cId="3183434333" sldId="2076136322"/>
            <ac:picMk id="6" creationId="{090199E7-1464-41E9-9760-52CE6E84F367}"/>
          </ac:picMkLst>
        </pc:picChg>
      </pc:sldChg>
      <pc:sldChg chg="addSp delSp modSp add mod setBg setClrOvrMap">
        <pc:chgData name="Niall Brady" userId="37e6ca43f5d0737a" providerId="LiveId" clId="{5115032C-6AC8-4B63-85F5-3D0CD70BDA69}" dt="2020-06-25T14:39:20.709" v="1696" actId="26606"/>
        <pc:sldMkLst>
          <pc:docMk/>
          <pc:sldMk cId="3960333469" sldId="2076136323"/>
        </pc:sldMkLst>
        <pc:spChg chg="mod">
          <ac:chgData name="Niall Brady" userId="37e6ca43f5d0737a" providerId="LiveId" clId="{5115032C-6AC8-4B63-85F5-3D0CD70BDA69}" dt="2020-06-25T14:39:20.709" v="1696" actId="26606"/>
          <ac:spMkLst>
            <pc:docMk/>
            <pc:sldMk cId="3960333469" sldId="2076136323"/>
            <ac:spMk id="3" creationId="{B8ECEB26-8B72-483F-A7B0-D6A81C258E37}"/>
          </ac:spMkLst>
        </pc:spChg>
        <pc:spChg chg="mod ord">
          <ac:chgData name="Niall Brady" userId="37e6ca43f5d0737a" providerId="LiveId" clId="{5115032C-6AC8-4B63-85F5-3D0CD70BDA69}" dt="2020-06-25T14:39:20.709" v="1696" actId="26606"/>
          <ac:spMkLst>
            <pc:docMk/>
            <pc:sldMk cId="3960333469" sldId="2076136323"/>
            <ac:spMk id="4" creationId="{CDCDFD17-75E5-48CE-A3A6-CF17AC749B48}"/>
          </ac:spMkLst>
        </pc:spChg>
        <pc:picChg chg="add mod">
          <ac:chgData name="Niall Brady" userId="37e6ca43f5d0737a" providerId="LiveId" clId="{5115032C-6AC8-4B63-85F5-3D0CD70BDA69}" dt="2020-06-25T14:39:20.709" v="1696" actId="26606"/>
          <ac:picMkLst>
            <pc:docMk/>
            <pc:sldMk cId="3960333469" sldId="2076136323"/>
            <ac:picMk id="5" creationId="{316FCD01-1425-4668-BB34-05067E99292D}"/>
          </ac:picMkLst>
        </pc:picChg>
        <pc:picChg chg="del">
          <ac:chgData name="Niall Brady" userId="37e6ca43f5d0737a" providerId="LiveId" clId="{5115032C-6AC8-4B63-85F5-3D0CD70BDA69}" dt="2020-06-25T14:38:57.761" v="1691" actId="478"/>
          <ac:picMkLst>
            <pc:docMk/>
            <pc:sldMk cId="3960333469" sldId="2076136323"/>
            <ac:picMk id="6" creationId="{090199E7-1464-41E9-9760-52CE6E84F367}"/>
          </ac:picMkLst>
        </pc:picChg>
      </pc:sldChg>
      <pc:sldChg chg="addSp delSp modSp add mod ord">
        <pc:chgData name="Niall Brady" userId="37e6ca43f5d0737a" providerId="LiveId" clId="{5115032C-6AC8-4B63-85F5-3D0CD70BDA69}" dt="2020-06-25T15:59:02.454" v="1874" actId="6549"/>
        <pc:sldMkLst>
          <pc:docMk/>
          <pc:sldMk cId="2849950425" sldId="2076136324"/>
        </pc:sldMkLst>
        <pc:spChg chg="add del">
          <ac:chgData name="Niall Brady" userId="37e6ca43f5d0737a" providerId="LiveId" clId="{5115032C-6AC8-4B63-85F5-3D0CD70BDA69}" dt="2020-06-25T14:50:44.887" v="1726"/>
          <ac:spMkLst>
            <pc:docMk/>
            <pc:sldMk cId="2849950425" sldId="2076136324"/>
            <ac:spMk id="2" creationId="{386D0F77-6181-493D-9845-8CC701396FB2}"/>
          </ac:spMkLst>
        </pc:spChg>
        <pc:spChg chg="mod">
          <ac:chgData name="Niall Brady" userId="37e6ca43f5d0737a" providerId="LiveId" clId="{5115032C-6AC8-4B63-85F5-3D0CD70BDA69}" dt="2020-06-25T14:49:43.455" v="1723" actId="20577"/>
          <ac:spMkLst>
            <pc:docMk/>
            <pc:sldMk cId="2849950425" sldId="2076136324"/>
            <ac:spMk id="3" creationId="{B8ECEB26-8B72-483F-A7B0-D6A81C258E37}"/>
          </ac:spMkLst>
        </pc:spChg>
        <pc:spChg chg="del mod">
          <ac:chgData name="Niall Brady" userId="37e6ca43f5d0737a" providerId="LiveId" clId="{5115032C-6AC8-4B63-85F5-3D0CD70BDA69}" dt="2020-06-25T14:50:50.399" v="1728"/>
          <ac:spMkLst>
            <pc:docMk/>
            <pc:sldMk cId="2849950425" sldId="2076136324"/>
            <ac:spMk id="4" creationId="{CDCDFD17-75E5-48CE-A3A6-CF17AC749B48}"/>
          </ac:spMkLst>
        </pc:spChg>
        <pc:spChg chg="add mod">
          <ac:chgData name="Niall Brady" userId="37e6ca43f5d0737a" providerId="LiveId" clId="{5115032C-6AC8-4B63-85F5-3D0CD70BDA69}" dt="2020-06-25T15:59:02.454" v="1874" actId="6549"/>
          <ac:spMkLst>
            <pc:docMk/>
            <pc:sldMk cId="2849950425" sldId="2076136324"/>
            <ac:spMk id="6" creationId="{D5B4A36A-3ACE-49CB-99BE-C2AF66468A29}"/>
          </ac:spMkLst>
        </pc:spChg>
        <pc:picChg chg="del mod">
          <ac:chgData name="Niall Brady" userId="37e6ca43f5d0737a" providerId="LiveId" clId="{5115032C-6AC8-4B63-85F5-3D0CD70BDA69}" dt="2020-06-25T14:51:41.487" v="1739" actId="478"/>
          <ac:picMkLst>
            <pc:docMk/>
            <pc:sldMk cId="2849950425" sldId="2076136324"/>
            <ac:picMk id="5" creationId="{316FCD01-1425-4668-BB34-05067E99292D}"/>
          </ac:picMkLst>
        </pc:picChg>
        <pc:picChg chg="add mod">
          <ac:chgData name="Niall Brady" userId="37e6ca43f5d0737a" providerId="LiveId" clId="{5115032C-6AC8-4B63-85F5-3D0CD70BDA69}" dt="2020-06-25T14:52:49.489" v="1749" actId="1076"/>
          <ac:picMkLst>
            <pc:docMk/>
            <pc:sldMk cId="2849950425" sldId="2076136324"/>
            <ac:picMk id="8" creationId="{6DE11012-6BE4-4BA6-A162-DB0AF5609343}"/>
          </ac:picMkLst>
        </pc:picChg>
      </pc:sldChg>
      <pc:sldChg chg="addSp delSp modSp add mod">
        <pc:chgData name="Niall Brady" userId="37e6ca43f5d0737a" providerId="LiveId" clId="{5115032C-6AC8-4B63-85F5-3D0CD70BDA69}" dt="2020-06-25T15:58:43.830" v="1873" actId="113"/>
        <pc:sldMkLst>
          <pc:docMk/>
          <pc:sldMk cId="2974560393" sldId="2076136325"/>
        </pc:sldMkLst>
        <pc:spChg chg="mod">
          <ac:chgData name="Niall Brady" userId="37e6ca43f5d0737a" providerId="LiveId" clId="{5115032C-6AC8-4B63-85F5-3D0CD70BDA69}" dt="2020-06-25T14:53:40.767" v="1763" actId="20577"/>
          <ac:spMkLst>
            <pc:docMk/>
            <pc:sldMk cId="2974560393" sldId="2076136325"/>
            <ac:spMk id="3" creationId="{B8ECEB26-8B72-483F-A7B0-D6A81C258E37}"/>
          </ac:spMkLst>
        </pc:spChg>
        <pc:spChg chg="mod">
          <ac:chgData name="Niall Brady" userId="37e6ca43f5d0737a" providerId="LiveId" clId="{5115032C-6AC8-4B63-85F5-3D0CD70BDA69}" dt="2020-06-25T15:58:43.830" v="1873" actId="113"/>
          <ac:spMkLst>
            <pc:docMk/>
            <pc:sldMk cId="2974560393" sldId="2076136325"/>
            <ac:spMk id="6" creationId="{D5B4A36A-3ACE-49CB-99BE-C2AF66468A29}"/>
          </ac:spMkLst>
        </pc:spChg>
        <pc:picChg chg="add del mod">
          <ac:chgData name="Niall Brady" userId="37e6ca43f5d0737a" providerId="LiveId" clId="{5115032C-6AC8-4B63-85F5-3D0CD70BDA69}" dt="2020-06-25T15:57:54.473" v="1859" actId="478"/>
          <ac:picMkLst>
            <pc:docMk/>
            <pc:sldMk cId="2974560393" sldId="2076136325"/>
            <ac:picMk id="2" creationId="{6A0F2326-1766-4041-B2E8-41CCFD9455CF}"/>
          </ac:picMkLst>
        </pc:picChg>
        <pc:picChg chg="add mod">
          <ac:chgData name="Niall Brady" userId="37e6ca43f5d0737a" providerId="LiveId" clId="{5115032C-6AC8-4B63-85F5-3D0CD70BDA69}" dt="2020-06-25T15:57:59.456" v="1862" actId="1076"/>
          <ac:picMkLst>
            <pc:docMk/>
            <pc:sldMk cId="2974560393" sldId="2076136325"/>
            <ac:picMk id="4" creationId="{A442A129-21EB-4C6D-9333-3B5B6613A0A8}"/>
          </ac:picMkLst>
        </pc:picChg>
        <pc:picChg chg="del">
          <ac:chgData name="Niall Brady" userId="37e6ca43f5d0737a" providerId="LiveId" clId="{5115032C-6AC8-4B63-85F5-3D0CD70BDA69}" dt="2020-06-25T14:55:05.585" v="1769" actId="478"/>
          <ac:picMkLst>
            <pc:docMk/>
            <pc:sldMk cId="2974560393" sldId="2076136325"/>
            <ac:picMk id="8" creationId="{6DE11012-6BE4-4BA6-A162-DB0AF5609343}"/>
          </ac:picMkLst>
        </pc:picChg>
      </pc:sldChg>
      <pc:sldChg chg="modSp add mod ord">
        <pc:chgData name="Niall Brady" userId="37e6ca43f5d0737a" providerId="LiveId" clId="{5115032C-6AC8-4B63-85F5-3D0CD70BDA69}" dt="2020-06-25T14:56:15.852" v="1850" actId="20577"/>
        <pc:sldMkLst>
          <pc:docMk/>
          <pc:sldMk cId="688058381" sldId="2076136326"/>
        </pc:sldMkLst>
        <pc:spChg chg="mod">
          <ac:chgData name="Niall Brady" userId="37e6ca43f5d0737a" providerId="LiveId" clId="{5115032C-6AC8-4B63-85F5-3D0CD70BDA69}" dt="2020-06-25T14:56:15.852" v="1850" actId="20577"/>
          <ac:spMkLst>
            <pc:docMk/>
            <pc:sldMk cId="688058381" sldId="2076136326"/>
            <ac:spMk id="4" creationId="{CDCDFD17-75E5-48CE-A3A6-CF17AC749B48}"/>
          </ac:spMkLst>
        </pc:spChg>
      </pc:sldChg>
      <pc:sldChg chg="addSp modSp add mod">
        <pc:chgData name="Niall Brady" userId="37e6ca43f5d0737a" providerId="LiveId" clId="{5115032C-6AC8-4B63-85F5-3D0CD70BDA69}" dt="2020-06-25T16:03:02.418" v="1893" actId="1076"/>
        <pc:sldMkLst>
          <pc:docMk/>
          <pc:sldMk cId="2845467218" sldId="2076136327"/>
        </pc:sldMkLst>
        <pc:spChg chg="mod">
          <ac:chgData name="Niall Brady" userId="37e6ca43f5d0737a" providerId="LiveId" clId="{5115032C-6AC8-4B63-85F5-3D0CD70BDA69}" dt="2020-06-25T16:03:02.418" v="1893" actId="1076"/>
          <ac:spMkLst>
            <pc:docMk/>
            <pc:sldMk cId="2845467218" sldId="2076136327"/>
            <ac:spMk id="6" creationId="{D5B4A36A-3ACE-49CB-99BE-C2AF66468A29}"/>
          </ac:spMkLst>
        </pc:spChg>
        <pc:picChg chg="add mod">
          <ac:chgData name="Niall Brady" userId="37e6ca43f5d0737a" providerId="LiveId" clId="{5115032C-6AC8-4B63-85F5-3D0CD70BDA69}" dt="2020-06-25T16:02:59.170" v="1892" actId="1076"/>
          <ac:picMkLst>
            <pc:docMk/>
            <pc:sldMk cId="2845467218" sldId="2076136327"/>
            <ac:picMk id="2" creationId="{6653BEB3-078E-4377-99FC-6B3D6EB96CA5}"/>
          </ac:picMkLst>
        </pc:picChg>
      </pc:sldChg>
      <pc:sldChg chg="addSp delSp modSp add mod ord">
        <pc:chgData name="Niall Brady" userId="37e6ca43f5d0737a" providerId="LiveId" clId="{5115032C-6AC8-4B63-85F5-3D0CD70BDA69}" dt="2020-06-25T16:03:47.588" v="1898" actId="1076"/>
        <pc:sldMkLst>
          <pc:docMk/>
          <pc:sldMk cId="3124749718" sldId="2076136328"/>
        </pc:sldMkLst>
        <pc:spChg chg="mod">
          <ac:chgData name="Niall Brady" userId="37e6ca43f5d0737a" providerId="LiveId" clId="{5115032C-6AC8-4B63-85F5-3D0CD70BDA69}" dt="2020-06-25T15:59:41.523" v="1883" actId="1076"/>
          <ac:spMkLst>
            <pc:docMk/>
            <pc:sldMk cId="3124749718" sldId="2076136328"/>
            <ac:spMk id="6" creationId="{D5B4A36A-3ACE-49CB-99BE-C2AF66468A29}"/>
          </ac:spMkLst>
        </pc:spChg>
        <pc:picChg chg="add del mod">
          <ac:chgData name="Niall Brady" userId="37e6ca43f5d0737a" providerId="LiveId" clId="{5115032C-6AC8-4B63-85F5-3D0CD70BDA69}" dt="2020-06-25T16:03:14.979" v="1894" actId="478"/>
          <ac:picMkLst>
            <pc:docMk/>
            <pc:sldMk cId="3124749718" sldId="2076136328"/>
            <ac:picMk id="4" creationId="{694AE747-9604-476D-B700-B921C88D23E5}"/>
          </ac:picMkLst>
        </pc:picChg>
        <pc:picChg chg="add mod">
          <ac:chgData name="Niall Brady" userId="37e6ca43f5d0737a" providerId="LiveId" clId="{5115032C-6AC8-4B63-85F5-3D0CD70BDA69}" dt="2020-06-25T16:03:47.588" v="1898" actId="1076"/>
          <ac:picMkLst>
            <pc:docMk/>
            <pc:sldMk cId="3124749718" sldId="2076136328"/>
            <ac:picMk id="5" creationId="{57B92C1A-E16B-493C-92BC-B28D60E1E29F}"/>
          </ac:picMkLst>
        </pc:picChg>
      </pc:sldChg>
      <pc:sldChg chg="addSp modSp add mod">
        <pc:chgData name="Niall Brady" userId="37e6ca43f5d0737a" providerId="LiveId" clId="{5115032C-6AC8-4B63-85F5-3D0CD70BDA69}" dt="2020-06-25T16:05:02.319" v="1908" actId="1076"/>
        <pc:sldMkLst>
          <pc:docMk/>
          <pc:sldMk cId="1848004906" sldId="2076136329"/>
        </pc:sldMkLst>
        <pc:spChg chg="mod">
          <ac:chgData name="Niall Brady" userId="37e6ca43f5d0737a" providerId="LiveId" clId="{5115032C-6AC8-4B63-85F5-3D0CD70BDA69}" dt="2020-06-25T16:04:24.740" v="1905" actId="14100"/>
          <ac:spMkLst>
            <pc:docMk/>
            <pc:sldMk cId="1848004906" sldId="2076136329"/>
            <ac:spMk id="6" creationId="{D5B4A36A-3ACE-49CB-99BE-C2AF66468A29}"/>
          </ac:spMkLst>
        </pc:spChg>
        <pc:picChg chg="add mod">
          <ac:chgData name="Niall Brady" userId="37e6ca43f5d0737a" providerId="LiveId" clId="{5115032C-6AC8-4B63-85F5-3D0CD70BDA69}" dt="2020-06-25T16:05:02.319" v="1908" actId="1076"/>
          <ac:picMkLst>
            <pc:docMk/>
            <pc:sldMk cId="1848004906" sldId="2076136329"/>
            <ac:picMk id="2" creationId="{2A97F90D-5874-442E-9949-66578AAFF465}"/>
          </ac:picMkLst>
        </pc:picChg>
      </pc:sldChg>
      <pc:sldChg chg="addSp modSp add mod">
        <pc:chgData name="Niall Brady" userId="37e6ca43f5d0737a" providerId="LiveId" clId="{5115032C-6AC8-4B63-85F5-3D0CD70BDA69}" dt="2020-06-25T16:27:50.095" v="1919" actId="14100"/>
        <pc:sldMkLst>
          <pc:docMk/>
          <pc:sldMk cId="3224560075" sldId="2076136330"/>
        </pc:sldMkLst>
        <pc:spChg chg="mod">
          <ac:chgData name="Niall Brady" userId="37e6ca43f5d0737a" providerId="LiveId" clId="{5115032C-6AC8-4B63-85F5-3D0CD70BDA69}" dt="2020-06-25T16:27:50.095" v="1919" actId="14100"/>
          <ac:spMkLst>
            <pc:docMk/>
            <pc:sldMk cId="3224560075" sldId="2076136330"/>
            <ac:spMk id="6" creationId="{D5B4A36A-3ACE-49CB-99BE-C2AF66468A29}"/>
          </ac:spMkLst>
        </pc:spChg>
        <pc:picChg chg="add mod">
          <ac:chgData name="Niall Brady" userId="37e6ca43f5d0737a" providerId="LiveId" clId="{5115032C-6AC8-4B63-85F5-3D0CD70BDA69}" dt="2020-06-25T16:27:42.810" v="1917" actId="14100"/>
          <ac:picMkLst>
            <pc:docMk/>
            <pc:sldMk cId="3224560075" sldId="2076136330"/>
            <ac:picMk id="2" creationId="{3400EE9C-5771-4B60-8617-52456A49E32B}"/>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docs.microsoft.com/en-us/mem/configmgr/core/servers/manage/pre-release-features" TargetMode="External"/><Relationship Id="rId7" Type="http://schemas.openxmlformats.org/officeDocument/2006/relationships/image" Target="../media/image8.svg"/><Relationship Id="rId2" Type="http://schemas.openxmlformats.org/officeDocument/2006/relationships/hyperlink" Target="https://docs.microsoft.com/en-us/mem/configmgr/core/servers/deploy/configure/about-discovery-methods" TargetMode="External"/><Relationship Id="rId1" Type="http://schemas.openxmlformats.org/officeDocument/2006/relationships/hyperlink" Target="https://docs.microsoft.com/en-us/azure/role-based-access-control/rbac-and-directory-admin-roles" TargetMode="Externa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8" Type="http://schemas.openxmlformats.org/officeDocument/2006/relationships/hyperlink" Target="https://docs.microsoft.com/en-us/mem/configmgr/core/servers/deploy/configure/about-discovery-methods" TargetMode="External"/><Relationship Id="rId3" Type="http://schemas.openxmlformats.org/officeDocument/2006/relationships/hyperlink" Target="https://docs.microsoft.com/en-us/azure/role-based-access-control/rbac-and-directory-admin-roles" TargetMode="External"/><Relationship Id="rId7" Type="http://schemas.openxmlformats.org/officeDocument/2006/relationships/image" Target="../media/image10.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png"/><Relationship Id="rId11" Type="http://schemas.openxmlformats.org/officeDocument/2006/relationships/hyperlink" Target="https://docs.microsoft.com/en-us/mem/configmgr/core/servers/manage/pre-release-features" TargetMode="External"/><Relationship Id="rId5" Type="http://schemas.openxmlformats.org/officeDocument/2006/relationships/image" Target="../media/image8.svg"/><Relationship Id="rId10" Type="http://schemas.openxmlformats.org/officeDocument/2006/relationships/image" Target="../media/image12.svg"/><Relationship Id="rId4" Type="http://schemas.openxmlformats.org/officeDocument/2006/relationships/image" Target="../media/image7.pn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CE949C-A7A3-4C44-BD0D-F61C394D7ECE}"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DE5ADBC8-6108-4A5F-92D7-71BCD598F302}">
      <dgm:prSet/>
      <dgm:spPr/>
      <dgm:t>
        <a:bodyPr/>
        <a:lstStyle/>
        <a:p>
          <a:pPr>
            <a:defRPr b="1"/>
          </a:pPr>
          <a:r>
            <a:rPr lang="en-US" dirty="0"/>
            <a:t>An account that is a </a:t>
          </a:r>
          <a:r>
            <a:rPr lang="en-US" i="1" dirty="0">
              <a:hlinkClick xmlns:r="http://schemas.openxmlformats.org/officeDocument/2006/relationships" r:id="rId1"/>
            </a:rPr>
            <a:t>Global Admin</a:t>
          </a:r>
          <a:r>
            <a:rPr lang="en-US" dirty="0">
              <a:hlinkClick xmlns:r="http://schemas.openxmlformats.org/officeDocument/2006/relationships" r:id="rId1"/>
            </a:rPr>
            <a:t> for signing in when applying this change</a:t>
          </a:r>
          <a:r>
            <a:rPr lang="en-US" dirty="0"/>
            <a:t>. Onboarding creates a third-party app and a first party service principal in your Azure AD tenant.</a:t>
          </a:r>
        </a:p>
      </dgm:t>
    </dgm:pt>
    <dgm:pt modelId="{6997909E-6323-4E24-8F9F-5A41D4CF71AD}" type="parTrans" cxnId="{C49455D9-DCA7-42C3-AA8E-EAF0AD4399DE}">
      <dgm:prSet/>
      <dgm:spPr/>
      <dgm:t>
        <a:bodyPr/>
        <a:lstStyle/>
        <a:p>
          <a:endParaRPr lang="en-US"/>
        </a:p>
      </dgm:t>
    </dgm:pt>
    <dgm:pt modelId="{0869F971-8241-402E-932B-26341346118E}" type="sibTrans" cxnId="{C49455D9-DCA7-42C3-AA8E-EAF0AD4399DE}">
      <dgm:prSet/>
      <dgm:spPr/>
      <dgm:t>
        <a:bodyPr/>
        <a:lstStyle/>
        <a:p>
          <a:endParaRPr lang="en-US"/>
        </a:p>
      </dgm:t>
    </dgm:pt>
    <dgm:pt modelId="{D82349C7-DFA2-4DAD-9364-B46488EC1418}">
      <dgm:prSet/>
      <dgm:spPr/>
      <dgm:t>
        <a:bodyPr/>
        <a:lstStyle/>
        <a:p>
          <a:pPr>
            <a:defRPr b="1"/>
          </a:pPr>
          <a:r>
            <a:rPr lang="en-US"/>
            <a:t>An Azure public cloud environment.</a:t>
          </a:r>
        </a:p>
      </dgm:t>
    </dgm:pt>
    <dgm:pt modelId="{37F72C45-F0D8-4048-A881-E4F4756CF142}" type="parTrans" cxnId="{CD228A83-F53F-4F92-A4CE-F45415DD6847}">
      <dgm:prSet/>
      <dgm:spPr/>
      <dgm:t>
        <a:bodyPr/>
        <a:lstStyle/>
        <a:p>
          <a:endParaRPr lang="en-US"/>
        </a:p>
      </dgm:t>
    </dgm:pt>
    <dgm:pt modelId="{57D2401C-E88D-41D8-8494-6F77960990EC}" type="sibTrans" cxnId="{CD228A83-F53F-4F92-A4CE-F45415DD6847}">
      <dgm:prSet/>
      <dgm:spPr/>
      <dgm:t>
        <a:bodyPr/>
        <a:lstStyle/>
        <a:p>
          <a:endParaRPr lang="en-US"/>
        </a:p>
      </dgm:t>
    </dgm:pt>
    <dgm:pt modelId="{46BCAEF9-41F1-4E3F-AB06-02C5091209F9}">
      <dgm:prSet/>
      <dgm:spPr/>
      <dgm:t>
        <a:bodyPr/>
        <a:lstStyle/>
        <a:p>
          <a:pPr>
            <a:defRPr b="1"/>
          </a:pPr>
          <a:r>
            <a:rPr lang="en-US" dirty="0"/>
            <a:t>The user account triggering device actions has the following prerequisites: </a:t>
          </a:r>
        </a:p>
      </dgm:t>
    </dgm:pt>
    <dgm:pt modelId="{CE949DA3-ED30-415A-AF1B-9D08A934562C}" type="parTrans" cxnId="{627C63B6-E05C-4B1C-9901-15890B881E62}">
      <dgm:prSet/>
      <dgm:spPr/>
      <dgm:t>
        <a:bodyPr/>
        <a:lstStyle/>
        <a:p>
          <a:endParaRPr lang="en-US"/>
        </a:p>
      </dgm:t>
    </dgm:pt>
    <dgm:pt modelId="{2944F5D3-A48B-44F0-9EE9-8BD755E46550}" type="sibTrans" cxnId="{627C63B6-E05C-4B1C-9901-15890B881E62}">
      <dgm:prSet/>
      <dgm:spPr/>
      <dgm:t>
        <a:bodyPr/>
        <a:lstStyle/>
        <a:p>
          <a:endParaRPr lang="en-US"/>
        </a:p>
      </dgm:t>
    </dgm:pt>
    <dgm:pt modelId="{3DDAE8A1-CE79-452B-8202-A046E61F6E91}">
      <dgm:prSet/>
      <dgm:spPr/>
      <dgm:t>
        <a:bodyPr/>
        <a:lstStyle/>
        <a:p>
          <a:r>
            <a:rPr lang="en-US"/>
            <a:t>Has been discovered with </a:t>
          </a:r>
          <a:r>
            <a:rPr lang="en-US">
              <a:hlinkClick xmlns:r="http://schemas.openxmlformats.org/officeDocument/2006/relationships" r:id="rId2"/>
            </a:rPr>
            <a:t>Azure Active Directory user discovery</a:t>
          </a:r>
          <a:endParaRPr lang="en-US"/>
        </a:p>
      </dgm:t>
    </dgm:pt>
    <dgm:pt modelId="{7DB3FB93-163F-49FB-A40F-2F002A4D98D8}" type="parTrans" cxnId="{5A93D679-A507-49FB-8789-05EDB4355CA1}">
      <dgm:prSet/>
      <dgm:spPr/>
      <dgm:t>
        <a:bodyPr/>
        <a:lstStyle/>
        <a:p>
          <a:endParaRPr lang="en-US"/>
        </a:p>
      </dgm:t>
    </dgm:pt>
    <dgm:pt modelId="{0E1C7315-AF48-4E2E-B154-9116E502B825}" type="sibTrans" cxnId="{5A93D679-A507-49FB-8789-05EDB4355CA1}">
      <dgm:prSet/>
      <dgm:spPr/>
      <dgm:t>
        <a:bodyPr/>
        <a:lstStyle/>
        <a:p>
          <a:endParaRPr lang="en-US"/>
        </a:p>
      </dgm:t>
    </dgm:pt>
    <dgm:pt modelId="{D6FB8F49-18CB-44BE-BF56-5A4092D44BFD}">
      <dgm:prSet/>
      <dgm:spPr/>
      <dgm:t>
        <a:bodyPr/>
        <a:lstStyle/>
        <a:p>
          <a:r>
            <a:rPr lang="en-US" dirty="0"/>
            <a:t>Has been discovered with </a:t>
          </a:r>
          <a:r>
            <a:rPr lang="en-US" dirty="0">
              <a:hlinkClick xmlns:r="http://schemas.openxmlformats.org/officeDocument/2006/relationships" r:id="rId2"/>
            </a:rPr>
            <a:t>Active Directory user discovery</a:t>
          </a:r>
          <a:endParaRPr lang="en-US" dirty="0"/>
        </a:p>
      </dgm:t>
    </dgm:pt>
    <dgm:pt modelId="{783D6DFE-8881-4C8A-A46D-BC0627BC5B29}" type="parTrans" cxnId="{F2F2937F-6B03-4E06-B56C-3E385C8AC7F3}">
      <dgm:prSet/>
      <dgm:spPr/>
      <dgm:t>
        <a:bodyPr/>
        <a:lstStyle/>
        <a:p>
          <a:endParaRPr lang="en-US"/>
        </a:p>
      </dgm:t>
    </dgm:pt>
    <dgm:pt modelId="{4B61542B-EF10-410B-A7DF-8D63D3C36E03}" type="sibTrans" cxnId="{F2F2937F-6B03-4E06-B56C-3E385C8AC7F3}">
      <dgm:prSet/>
      <dgm:spPr/>
      <dgm:t>
        <a:bodyPr/>
        <a:lstStyle/>
        <a:p>
          <a:endParaRPr lang="en-US"/>
        </a:p>
      </dgm:t>
    </dgm:pt>
    <dgm:pt modelId="{D1CF5438-7364-45CE-899B-A6A8BD623845}">
      <dgm:prSet/>
      <dgm:spPr/>
      <dgm:t>
        <a:bodyPr/>
        <a:lstStyle/>
        <a:p>
          <a:r>
            <a:rPr lang="en-US"/>
            <a:t>The </a:t>
          </a:r>
          <a:r>
            <a:rPr lang="en-US" b="1"/>
            <a:t>Notify Resource</a:t>
          </a:r>
          <a:r>
            <a:rPr lang="en-US"/>
            <a:t> permission under </a:t>
          </a:r>
          <a:r>
            <a:rPr lang="en-US" b="1"/>
            <a:t>Collections</a:t>
          </a:r>
          <a:r>
            <a:rPr lang="en-US"/>
            <a:t> object class in Configuration Manager.</a:t>
          </a:r>
        </a:p>
      </dgm:t>
    </dgm:pt>
    <dgm:pt modelId="{94699D32-D59D-4D14-9211-9C4FC5990841}" type="parTrans" cxnId="{AC8779DD-30AE-4329-B22C-853425E2C571}">
      <dgm:prSet/>
      <dgm:spPr/>
      <dgm:t>
        <a:bodyPr/>
        <a:lstStyle/>
        <a:p>
          <a:endParaRPr lang="en-US"/>
        </a:p>
      </dgm:t>
    </dgm:pt>
    <dgm:pt modelId="{29E415A2-8BDD-465F-BCF8-5D620CB9F8A0}" type="sibTrans" cxnId="{AC8779DD-30AE-4329-B22C-853425E2C571}">
      <dgm:prSet/>
      <dgm:spPr/>
      <dgm:t>
        <a:bodyPr/>
        <a:lstStyle/>
        <a:p>
          <a:endParaRPr lang="en-US"/>
        </a:p>
      </dgm:t>
    </dgm:pt>
    <dgm:pt modelId="{787D3F06-010E-4067-96FE-51FEFB035CBB}">
      <dgm:prSet/>
      <dgm:spPr/>
      <dgm:t>
        <a:bodyPr/>
        <a:lstStyle/>
        <a:p>
          <a:pPr>
            <a:defRPr b="1"/>
          </a:pPr>
          <a:r>
            <a:rPr lang="en-US"/>
            <a:t>Enable this </a:t>
          </a:r>
          <a:r>
            <a:rPr lang="en-US">
              <a:hlinkClick xmlns:r="http://schemas.openxmlformats.org/officeDocument/2006/relationships" r:id="rId3"/>
            </a:rPr>
            <a:t>pre-release feature</a:t>
          </a:r>
          <a:r>
            <a:rPr lang="en-US"/>
            <a:t> from </a:t>
          </a:r>
          <a:r>
            <a:rPr lang="en-US" b="1"/>
            <a:t>Administration</a:t>
          </a:r>
          <a:r>
            <a:rPr lang="en-US"/>
            <a:t> &gt; </a:t>
          </a:r>
          <a:r>
            <a:rPr lang="en-US" b="1"/>
            <a:t>Overview</a:t>
          </a:r>
          <a:r>
            <a:rPr lang="en-US"/>
            <a:t> &gt; </a:t>
          </a:r>
          <a:r>
            <a:rPr lang="en-US" b="1"/>
            <a:t>Updates and Servicing</a:t>
          </a:r>
          <a:r>
            <a:rPr lang="en-US"/>
            <a:t> &gt; </a:t>
          </a:r>
          <a:r>
            <a:rPr lang="en-US" b="1"/>
            <a:t>Features</a:t>
          </a:r>
          <a:r>
            <a:rPr lang="en-US"/>
            <a:t>.</a:t>
          </a:r>
        </a:p>
      </dgm:t>
    </dgm:pt>
    <dgm:pt modelId="{FED7D3E1-55DF-4FD7-A234-763102BC17BC}" type="parTrans" cxnId="{4117EEA1-C19D-4D27-81E0-7CF6F798725E}">
      <dgm:prSet/>
      <dgm:spPr/>
      <dgm:t>
        <a:bodyPr/>
        <a:lstStyle/>
        <a:p>
          <a:endParaRPr lang="en-US"/>
        </a:p>
      </dgm:t>
    </dgm:pt>
    <dgm:pt modelId="{FE39D0B4-51A7-4BAB-BB1C-2C39D282A3CD}" type="sibTrans" cxnId="{4117EEA1-C19D-4D27-81E0-7CF6F798725E}">
      <dgm:prSet/>
      <dgm:spPr/>
      <dgm:t>
        <a:bodyPr/>
        <a:lstStyle/>
        <a:p>
          <a:endParaRPr lang="en-US"/>
        </a:p>
      </dgm:t>
    </dgm:pt>
    <dgm:pt modelId="{26929CCB-A030-4ED2-91A1-FB27039FFC5E}" type="pres">
      <dgm:prSet presAssocID="{75CE949C-A7A3-4C44-BD0D-F61C394D7ECE}" presName="root" presStyleCnt="0">
        <dgm:presLayoutVars>
          <dgm:dir/>
          <dgm:resizeHandles val="exact"/>
        </dgm:presLayoutVars>
      </dgm:prSet>
      <dgm:spPr/>
    </dgm:pt>
    <dgm:pt modelId="{D7AB6B9B-7F57-4B5D-AB5D-59F2EB3C1101}" type="pres">
      <dgm:prSet presAssocID="{DE5ADBC8-6108-4A5F-92D7-71BCD598F302}" presName="compNode" presStyleCnt="0"/>
      <dgm:spPr/>
    </dgm:pt>
    <dgm:pt modelId="{C0D7CC3C-99B0-45D9-A23A-E4560DAF41BA}" type="pres">
      <dgm:prSet presAssocID="{DE5ADBC8-6108-4A5F-92D7-71BCD598F302}" presName="iconRect" presStyleLbl="node1" presStyleIdx="0"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User"/>
        </a:ext>
      </dgm:extLst>
    </dgm:pt>
    <dgm:pt modelId="{23579FBA-6BAF-410E-A9D7-5A80EEE1E0CE}" type="pres">
      <dgm:prSet presAssocID="{DE5ADBC8-6108-4A5F-92D7-71BCD598F302}" presName="iconSpace" presStyleCnt="0"/>
      <dgm:spPr/>
    </dgm:pt>
    <dgm:pt modelId="{6E68581A-8641-4ECA-AF99-11F1EB6DE085}" type="pres">
      <dgm:prSet presAssocID="{DE5ADBC8-6108-4A5F-92D7-71BCD598F302}" presName="parTx" presStyleLbl="revTx" presStyleIdx="0" presStyleCnt="8">
        <dgm:presLayoutVars>
          <dgm:chMax val="0"/>
          <dgm:chPref val="0"/>
        </dgm:presLayoutVars>
      </dgm:prSet>
      <dgm:spPr/>
    </dgm:pt>
    <dgm:pt modelId="{4A969A10-73F6-47F8-A0D9-FB5BEE217FB2}" type="pres">
      <dgm:prSet presAssocID="{DE5ADBC8-6108-4A5F-92D7-71BCD598F302}" presName="txSpace" presStyleCnt="0"/>
      <dgm:spPr/>
    </dgm:pt>
    <dgm:pt modelId="{D8453110-DFB5-4906-B9B8-1224A0BCFC7E}" type="pres">
      <dgm:prSet presAssocID="{DE5ADBC8-6108-4A5F-92D7-71BCD598F302}" presName="desTx" presStyleLbl="revTx" presStyleIdx="1" presStyleCnt="8">
        <dgm:presLayoutVars/>
      </dgm:prSet>
      <dgm:spPr/>
    </dgm:pt>
    <dgm:pt modelId="{D0CC84F7-D9BD-4D10-A81E-7A2798BCD415}" type="pres">
      <dgm:prSet presAssocID="{0869F971-8241-402E-932B-26341346118E}" presName="sibTrans" presStyleCnt="0"/>
      <dgm:spPr/>
    </dgm:pt>
    <dgm:pt modelId="{97573585-4B37-4603-A193-407B531C7D90}" type="pres">
      <dgm:prSet presAssocID="{D82349C7-DFA2-4DAD-9364-B46488EC1418}" presName="compNode" presStyleCnt="0"/>
      <dgm:spPr/>
    </dgm:pt>
    <dgm:pt modelId="{5AA8F27A-FB9E-41F5-A3E6-6DB91D65F3DD}" type="pres">
      <dgm:prSet presAssocID="{D82349C7-DFA2-4DAD-9364-B46488EC1418}" presName="iconRect" presStyleLbl="node1" presStyleIdx="1"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Cloud"/>
        </a:ext>
      </dgm:extLst>
    </dgm:pt>
    <dgm:pt modelId="{48ED3DC0-AC25-454D-8552-D139BB44F045}" type="pres">
      <dgm:prSet presAssocID="{D82349C7-DFA2-4DAD-9364-B46488EC1418}" presName="iconSpace" presStyleCnt="0"/>
      <dgm:spPr/>
    </dgm:pt>
    <dgm:pt modelId="{2EBE7F95-7640-4846-AE6B-C17D9A24B935}" type="pres">
      <dgm:prSet presAssocID="{D82349C7-DFA2-4DAD-9364-B46488EC1418}" presName="parTx" presStyleLbl="revTx" presStyleIdx="2" presStyleCnt="8">
        <dgm:presLayoutVars>
          <dgm:chMax val="0"/>
          <dgm:chPref val="0"/>
        </dgm:presLayoutVars>
      </dgm:prSet>
      <dgm:spPr/>
    </dgm:pt>
    <dgm:pt modelId="{42F6588A-C93C-4E0A-9E29-7666D8B58F0B}" type="pres">
      <dgm:prSet presAssocID="{D82349C7-DFA2-4DAD-9364-B46488EC1418}" presName="txSpace" presStyleCnt="0"/>
      <dgm:spPr/>
    </dgm:pt>
    <dgm:pt modelId="{6A6821ED-FA08-43A4-9602-4EDDCADE5C1F}" type="pres">
      <dgm:prSet presAssocID="{D82349C7-DFA2-4DAD-9364-B46488EC1418}" presName="desTx" presStyleLbl="revTx" presStyleIdx="3" presStyleCnt="8">
        <dgm:presLayoutVars/>
      </dgm:prSet>
      <dgm:spPr/>
    </dgm:pt>
    <dgm:pt modelId="{F3147BA8-FBD5-472D-A5FA-B1A4CEA683A5}" type="pres">
      <dgm:prSet presAssocID="{57D2401C-E88D-41D8-8494-6F77960990EC}" presName="sibTrans" presStyleCnt="0"/>
      <dgm:spPr/>
    </dgm:pt>
    <dgm:pt modelId="{0DFADA5E-B3E2-418B-999E-CD764586B30A}" type="pres">
      <dgm:prSet presAssocID="{46BCAEF9-41F1-4E3F-AB06-02C5091209F9}" presName="compNode" presStyleCnt="0"/>
      <dgm:spPr/>
    </dgm:pt>
    <dgm:pt modelId="{E5B0DA15-BEAC-4ABC-B600-00978DBC4E6E}" type="pres">
      <dgm:prSet presAssocID="{46BCAEF9-41F1-4E3F-AB06-02C5091209F9}" presName="iconRect" presStyleLbl="node1" presStyleIdx="2"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agnifying glass"/>
        </a:ext>
      </dgm:extLst>
    </dgm:pt>
    <dgm:pt modelId="{75A33FFB-0CDC-4726-9BE9-B457495399A4}" type="pres">
      <dgm:prSet presAssocID="{46BCAEF9-41F1-4E3F-AB06-02C5091209F9}" presName="iconSpace" presStyleCnt="0"/>
      <dgm:spPr/>
    </dgm:pt>
    <dgm:pt modelId="{B0BDFEFF-F842-4CA2-83E9-2B12C5B11F53}" type="pres">
      <dgm:prSet presAssocID="{46BCAEF9-41F1-4E3F-AB06-02C5091209F9}" presName="parTx" presStyleLbl="revTx" presStyleIdx="4" presStyleCnt="8">
        <dgm:presLayoutVars>
          <dgm:chMax val="0"/>
          <dgm:chPref val="0"/>
        </dgm:presLayoutVars>
      </dgm:prSet>
      <dgm:spPr/>
    </dgm:pt>
    <dgm:pt modelId="{8E2E3209-E505-4C87-811E-EC460F2AF71F}" type="pres">
      <dgm:prSet presAssocID="{46BCAEF9-41F1-4E3F-AB06-02C5091209F9}" presName="txSpace" presStyleCnt="0"/>
      <dgm:spPr/>
    </dgm:pt>
    <dgm:pt modelId="{2D050EC3-257F-4F5E-899A-E2E6DFC5A1F4}" type="pres">
      <dgm:prSet presAssocID="{46BCAEF9-41F1-4E3F-AB06-02C5091209F9}" presName="desTx" presStyleLbl="revTx" presStyleIdx="5" presStyleCnt="8" custLinFactNeighborX="-419" custLinFactNeighborY="-33158">
        <dgm:presLayoutVars/>
      </dgm:prSet>
      <dgm:spPr/>
    </dgm:pt>
    <dgm:pt modelId="{F9DCDE14-E5B9-4A45-B7F3-9AE33843C08B}" type="pres">
      <dgm:prSet presAssocID="{2944F5D3-A48B-44F0-9EE9-8BD755E46550}" presName="sibTrans" presStyleCnt="0"/>
      <dgm:spPr/>
    </dgm:pt>
    <dgm:pt modelId="{25CD8A4D-B284-4BA9-8413-F54D3CF30CA3}" type="pres">
      <dgm:prSet presAssocID="{787D3F06-010E-4067-96FE-51FEFB035CBB}" presName="compNode" presStyleCnt="0"/>
      <dgm:spPr/>
    </dgm:pt>
    <dgm:pt modelId="{B7A29E37-9EB0-408A-B729-46CBF5FFEBB9}" type="pres">
      <dgm:prSet presAssocID="{787D3F06-010E-4067-96FE-51FEFB035CBB}" presName="iconRect" presStyleLbl="node1" presStyleIdx="3" presStyleCnt="4"/>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Gears"/>
        </a:ext>
      </dgm:extLst>
    </dgm:pt>
    <dgm:pt modelId="{B636B170-56D8-4654-A2F8-7F6386C283F4}" type="pres">
      <dgm:prSet presAssocID="{787D3F06-010E-4067-96FE-51FEFB035CBB}" presName="iconSpace" presStyleCnt="0"/>
      <dgm:spPr/>
    </dgm:pt>
    <dgm:pt modelId="{6CAFF59C-AE44-483C-9B62-7C3E279E57EB}" type="pres">
      <dgm:prSet presAssocID="{787D3F06-010E-4067-96FE-51FEFB035CBB}" presName="parTx" presStyleLbl="revTx" presStyleIdx="6" presStyleCnt="8">
        <dgm:presLayoutVars>
          <dgm:chMax val="0"/>
          <dgm:chPref val="0"/>
        </dgm:presLayoutVars>
      </dgm:prSet>
      <dgm:spPr/>
    </dgm:pt>
    <dgm:pt modelId="{E6E0C7BE-FFEE-4C47-BECB-00057D1B042A}" type="pres">
      <dgm:prSet presAssocID="{787D3F06-010E-4067-96FE-51FEFB035CBB}" presName="txSpace" presStyleCnt="0"/>
      <dgm:spPr/>
    </dgm:pt>
    <dgm:pt modelId="{D40EDB0D-A777-425F-AF22-A87ACCF452AC}" type="pres">
      <dgm:prSet presAssocID="{787D3F06-010E-4067-96FE-51FEFB035CBB}" presName="desTx" presStyleLbl="revTx" presStyleIdx="7" presStyleCnt="8">
        <dgm:presLayoutVars/>
      </dgm:prSet>
      <dgm:spPr/>
    </dgm:pt>
  </dgm:ptLst>
  <dgm:cxnLst>
    <dgm:cxn modelId="{EB753B61-9A0B-4F4C-89F8-C16D4956B48C}" type="presOf" srcId="{DE5ADBC8-6108-4A5F-92D7-71BCD598F302}" destId="{6E68581A-8641-4ECA-AF99-11F1EB6DE085}" srcOrd="0" destOrd="0" presId="urn:microsoft.com/office/officeart/2018/2/layout/IconLabelDescriptionList"/>
    <dgm:cxn modelId="{5A93D679-A507-49FB-8789-05EDB4355CA1}" srcId="{46BCAEF9-41F1-4E3F-AB06-02C5091209F9}" destId="{3DDAE8A1-CE79-452B-8202-A046E61F6E91}" srcOrd="0" destOrd="0" parTransId="{7DB3FB93-163F-49FB-A40F-2F002A4D98D8}" sibTransId="{0E1C7315-AF48-4E2E-B154-9116E502B825}"/>
    <dgm:cxn modelId="{6459877D-5CDC-47C6-9296-4E688D12A4B0}" type="presOf" srcId="{D82349C7-DFA2-4DAD-9364-B46488EC1418}" destId="{2EBE7F95-7640-4846-AE6B-C17D9A24B935}" srcOrd="0" destOrd="0" presId="urn:microsoft.com/office/officeart/2018/2/layout/IconLabelDescriptionList"/>
    <dgm:cxn modelId="{F2F2937F-6B03-4E06-B56C-3E385C8AC7F3}" srcId="{46BCAEF9-41F1-4E3F-AB06-02C5091209F9}" destId="{D6FB8F49-18CB-44BE-BF56-5A4092D44BFD}" srcOrd="1" destOrd="0" parTransId="{783D6DFE-8881-4C8A-A46D-BC0627BC5B29}" sibTransId="{4B61542B-EF10-410B-A7DF-8D63D3C36E03}"/>
    <dgm:cxn modelId="{CD228A83-F53F-4F92-A4CE-F45415DD6847}" srcId="{75CE949C-A7A3-4C44-BD0D-F61C394D7ECE}" destId="{D82349C7-DFA2-4DAD-9364-B46488EC1418}" srcOrd="1" destOrd="0" parTransId="{37F72C45-F0D8-4048-A881-E4F4756CF142}" sibTransId="{57D2401C-E88D-41D8-8494-6F77960990EC}"/>
    <dgm:cxn modelId="{7112F18A-99E2-4891-8679-787187884BF4}" type="presOf" srcId="{D6FB8F49-18CB-44BE-BF56-5A4092D44BFD}" destId="{2D050EC3-257F-4F5E-899A-E2E6DFC5A1F4}" srcOrd="0" destOrd="1" presId="urn:microsoft.com/office/officeart/2018/2/layout/IconLabelDescriptionList"/>
    <dgm:cxn modelId="{F7D7F08D-7BDE-4B80-AA53-380DBE1A3114}" type="presOf" srcId="{787D3F06-010E-4067-96FE-51FEFB035CBB}" destId="{6CAFF59C-AE44-483C-9B62-7C3E279E57EB}" srcOrd="0" destOrd="0" presId="urn:microsoft.com/office/officeart/2018/2/layout/IconLabelDescriptionList"/>
    <dgm:cxn modelId="{4117EEA1-C19D-4D27-81E0-7CF6F798725E}" srcId="{75CE949C-A7A3-4C44-BD0D-F61C394D7ECE}" destId="{787D3F06-010E-4067-96FE-51FEFB035CBB}" srcOrd="3" destOrd="0" parTransId="{FED7D3E1-55DF-4FD7-A234-763102BC17BC}" sibTransId="{FE39D0B4-51A7-4BAB-BB1C-2C39D282A3CD}"/>
    <dgm:cxn modelId="{7084F3AA-D6C4-4C7C-9D0C-2C34D47F767D}" type="presOf" srcId="{D1CF5438-7364-45CE-899B-A6A8BD623845}" destId="{2D050EC3-257F-4F5E-899A-E2E6DFC5A1F4}" srcOrd="0" destOrd="2" presId="urn:microsoft.com/office/officeart/2018/2/layout/IconLabelDescriptionList"/>
    <dgm:cxn modelId="{627C63B6-E05C-4B1C-9901-15890B881E62}" srcId="{75CE949C-A7A3-4C44-BD0D-F61C394D7ECE}" destId="{46BCAEF9-41F1-4E3F-AB06-02C5091209F9}" srcOrd="2" destOrd="0" parTransId="{CE949DA3-ED30-415A-AF1B-9D08A934562C}" sibTransId="{2944F5D3-A48B-44F0-9EE9-8BD755E46550}"/>
    <dgm:cxn modelId="{80D792BA-D3FA-4588-827B-7FD986067F7D}" type="presOf" srcId="{75CE949C-A7A3-4C44-BD0D-F61C394D7ECE}" destId="{26929CCB-A030-4ED2-91A1-FB27039FFC5E}" srcOrd="0" destOrd="0" presId="urn:microsoft.com/office/officeart/2018/2/layout/IconLabelDescriptionList"/>
    <dgm:cxn modelId="{C49455D9-DCA7-42C3-AA8E-EAF0AD4399DE}" srcId="{75CE949C-A7A3-4C44-BD0D-F61C394D7ECE}" destId="{DE5ADBC8-6108-4A5F-92D7-71BCD598F302}" srcOrd="0" destOrd="0" parTransId="{6997909E-6323-4E24-8F9F-5A41D4CF71AD}" sibTransId="{0869F971-8241-402E-932B-26341346118E}"/>
    <dgm:cxn modelId="{AC8779DD-30AE-4329-B22C-853425E2C571}" srcId="{46BCAEF9-41F1-4E3F-AB06-02C5091209F9}" destId="{D1CF5438-7364-45CE-899B-A6A8BD623845}" srcOrd="2" destOrd="0" parTransId="{94699D32-D59D-4D14-9211-9C4FC5990841}" sibTransId="{29E415A2-8BDD-465F-BCF8-5D620CB9F8A0}"/>
    <dgm:cxn modelId="{A454B4EF-C40B-41C1-8A9B-129B0D028D6F}" type="presOf" srcId="{3DDAE8A1-CE79-452B-8202-A046E61F6E91}" destId="{2D050EC3-257F-4F5E-899A-E2E6DFC5A1F4}" srcOrd="0" destOrd="0" presId="urn:microsoft.com/office/officeart/2018/2/layout/IconLabelDescriptionList"/>
    <dgm:cxn modelId="{98E7D2F2-6AE6-4424-A18C-72A1130E3F37}" type="presOf" srcId="{46BCAEF9-41F1-4E3F-AB06-02C5091209F9}" destId="{B0BDFEFF-F842-4CA2-83E9-2B12C5B11F53}" srcOrd="0" destOrd="0" presId="urn:microsoft.com/office/officeart/2018/2/layout/IconLabelDescriptionList"/>
    <dgm:cxn modelId="{651DB004-C893-49FE-BB26-6A80BA70D85E}" type="presParOf" srcId="{26929CCB-A030-4ED2-91A1-FB27039FFC5E}" destId="{D7AB6B9B-7F57-4B5D-AB5D-59F2EB3C1101}" srcOrd="0" destOrd="0" presId="urn:microsoft.com/office/officeart/2018/2/layout/IconLabelDescriptionList"/>
    <dgm:cxn modelId="{CD163F0B-DDFB-4E17-8407-AE073A928B57}" type="presParOf" srcId="{D7AB6B9B-7F57-4B5D-AB5D-59F2EB3C1101}" destId="{C0D7CC3C-99B0-45D9-A23A-E4560DAF41BA}" srcOrd="0" destOrd="0" presId="urn:microsoft.com/office/officeart/2018/2/layout/IconLabelDescriptionList"/>
    <dgm:cxn modelId="{64EE1377-1BAD-452F-94C4-2E268E1E92E1}" type="presParOf" srcId="{D7AB6B9B-7F57-4B5D-AB5D-59F2EB3C1101}" destId="{23579FBA-6BAF-410E-A9D7-5A80EEE1E0CE}" srcOrd="1" destOrd="0" presId="urn:microsoft.com/office/officeart/2018/2/layout/IconLabelDescriptionList"/>
    <dgm:cxn modelId="{C63AF2B5-7A0C-415E-92DE-7FC5C1AD7F9F}" type="presParOf" srcId="{D7AB6B9B-7F57-4B5D-AB5D-59F2EB3C1101}" destId="{6E68581A-8641-4ECA-AF99-11F1EB6DE085}" srcOrd="2" destOrd="0" presId="urn:microsoft.com/office/officeart/2018/2/layout/IconLabelDescriptionList"/>
    <dgm:cxn modelId="{7D72BF0D-85BF-4A37-AC53-DC63B2117A7A}" type="presParOf" srcId="{D7AB6B9B-7F57-4B5D-AB5D-59F2EB3C1101}" destId="{4A969A10-73F6-47F8-A0D9-FB5BEE217FB2}" srcOrd="3" destOrd="0" presId="urn:microsoft.com/office/officeart/2018/2/layout/IconLabelDescriptionList"/>
    <dgm:cxn modelId="{C27992CF-EB08-47A4-9D2D-AC8AE6CA53DD}" type="presParOf" srcId="{D7AB6B9B-7F57-4B5D-AB5D-59F2EB3C1101}" destId="{D8453110-DFB5-4906-B9B8-1224A0BCFC7E}" srcOrd="4" destOrd="0" presId="urn:microsoft.com/office/officeart/2018/2/layout/IconLabelDescriptionList"/>
    <dgm:cxn modelId="{FF1DD437-7018-4624-8A49-3B772360582D}" type="presParOf" srcId="{26929CCB-A030-4ED2-91A1-FB27039FFC5E}" destId="{D0CC84F7-D9BD-4D10-A81E-7A2798BCD415}" srcOrd="1" destOrd="0" presId="urn:microsoft.com/office/officeart/2018/2/layout/IconLabelDescriptionList"/>
    <dgm:cxn modelId="{C8052800-8514-4968-9BFB-02A742F3CE5B}" type="presParOf" srcId="{26929CCB-A030-4ED2-91A1-FB27039FFC5E}" destId="{97573585-4B37-4603-A193-407B531C7D90}" srcOrd="2" destOrd="0" presId="urn:microsoft.com/office/officeart/2018/2/layout/IconLabelDescriptionList"/>
    <dgm:cxn modelId="{447E0E4A-12D8-412E-9383-23AB33EE23F0}" type="presParOf" srcId="{97573585-4B37-4603-A193-407B531C7D90}" destId="{5AA8F27A-FB9E-41F5-A3E6-6DB91D65F3DD}" srcOrd="0" destOrd="0" presId="urn:microsoft.com/office/officeart/2018/2/layout/IconLabelDescriptionList"/>
    <dgm:cxn modelId="{A768827A-4B82-4B2F-8B18-ED2BC556B424}" type="presParOf" srcId="{97573585-4B37-4603-A193-407B531C7D90}" destId="{48ED3DC0-AC25-454D-8552-D139BB44F045}" srcOrd="1" destOrd="0" presId="urn:microsoft.com/office/officeart/2018/2/layout/IconLabelDescriptionList"/>
    <dgm:cxn modelId="{9245A5A6-B6A4-48C7-801F-2E43A45B8539}" type="presParOf" srcId="{97573585-4B37-4603-A193-407B531C7D90}" destId="{2EBE7F95-7640-4846-AE6B-C17D9A24B935}" srcOrd="2" destOrd="0" presId="urn:microsoft.com/office/officeart/2018/2/layout/IconLabelDescriptionList"/>
    <dgm:cxn modelId="{2441FD24-9675-45BE-A34C-F5EAFF61B63B}" type="presParOf" srcId="{97573585-4B37-4603-A193-407B531C7D90}" destId="{42F6588A-C93C-4E0A-9E29-7666D8B58F0B}" srcOrd="3" destOrd="0" presId="urn:microsoft.com/office/officeart/2018/2/layout/IconLabelDescriptionList"/>
    <dgm:cxn modelId="{98ECE93D-8297-47F6-A450-F00F69EC7211}" type="presParOf" srcId="{97573585-4B37-4603-A193-407B531C7D90}" destId="{6A6821ED-FA08-43A4-9602-4EDDCADE5C1F}" srcOrd="4" destOrd="0" presId="urn:microsoft.com/office/officeart/2018/2/layout/IconLabelDescriptionList"/>
    <dgm:cxn modelId="{878E33FD-CF1E-4E94-AE5E-658DD9A45B8E}" type="presParOf" srcId="{26929CCB-A030-4ED2-91A1-FB27039FFC5E}" destId="{F3147BA8-FBD5-472D-A5FA-B1A4CEA683A5}" srcOrd="3" destOrd="0" presId="urn:microsoft.com/office/officeart/2018/2/layout/IconLabelDescriptionList"/>
    <dgm:cxn modelId="{814A234F-E936-41C7-ABC2-0C8642CFB3E2}" type="presParOf" srcId="{26929CCB-A030-4ED2-91A1-FB27039FFC5E}" destId="{0DFADA5E-B3E2-418B-999E-CD764586B30A}" srcOrd="4" destOrd="0" presId="urn:microsoft.com/office/officeart/2018/2/layout/IconLabelDescriptionList"/>
    <dgm:cxn modelId="{918F96D0-B3D6-4D55-B22E-0E56A1CB016C}" type="presParOf" srcId="{0DFADA5E-B3E2-418B-999E-CD764586B30A}" destId="{E5B0DA15-BEAC-4ABC-B600-00978DBC4E6E}" srcOrd="0" destOrd="0" presId="urn:microsoft.com/office/officeart/2018/2/layout/IconLabelDescriptionList"/>
    <dgm:cxn modelId="{00AA2ADA-D658-40C1-A5CC-9A6FFAB8EDA4}" type="presParOf" srcId="{0DFADA5E-B3E2-418B-999E-CD764586B30A}" destId="{75A33FFB-0CDC-4726-9BE9-B457495399A4}" srcOrd="1" destOrd="0" presId="urn:microsoft.com/office/officeart/2018/2/layout/IconLabelDescriptionList"/>
    <dgm:cxn modelId="{C1626DAA-247E-42AF-B5BB-A2ED3C854B39}" type="presParOf" srcId="{0DFADA5E-B3E2-418B-999E-CD764586B30A}" destId="{B0BDFEFF-F842-4CA2-83E9-2B12C5B11F53}" srcOrd="2" destOrd="0" presId="urn:microsoft.com/office/officeart/2018/2/layout/IconLabelDescriptionList"/>
    <dgm:cxn modelId="{CEE418BC-8679-42D8-815B-1154DF65CCCB}" type="presParOf" srcId="{0DFADA5E-B3E2-418B-999E-CD764586B30A}" destId="{8E2E3209-E505-4C87-811E-EC460F2AF71F}" srcOrd="3" destOrd="0" presId="urn:microsoft.com/office/officeart/2018/2/layout/IconLabelDescriptionList"/>
    <dgm:cxn modelId="{F1DF866F-8CFC-469B-82B6-5C4B33325E6B}" type="presParOf" srcId="{0DFADA5E-B3E2-418B-999E-CD764586B30A}" destId="{2D050EC3-257F-4F5E-899A-E2E6DFC5A1F4}" srcOrd="4" destOrd="0" presId="urn:microsoft.com/office/officeart/2018/2/layout/IconLabelDescriptionList"/>
    <dgm:cxn modelId="{94C94690-AD46-458E-8FF2-D4A377B25103}" type="presParOf" srcId="{26929CCB-A030-4ED2-91A1-FB27039FFC5E}" destId="{F9DCDE14-E5B9-4A45-B7F3-9AE33843C08B}" srcOrd="5" destOrd="0" presId="urn:microsoft.com/office/officeart/2018/2/layout/IconLabelDescriptionList"/>
    <dgm:cxn modelId="{D4255CC2-9197-47F4-8A95-0473A8DF68E1}" type="presParOf" srcId="{26929CCB-A030-4ED2-91A1-FB27039FFC5E}" destId="{25CD8A4D-B284-4BA9-8413-F54D3CF30CA3}" srcOrd="6" destOrd="0" presId="urn:microsoft.com/office/officeart/2018/2/layout/IconLabelDescriptionList"/>
    <dgm:cxn modelId="{C430AE6F-1633-4D82-B0B7-F524CD810ABD}" type="presParOf" srcId="{25CD8A4D-B284-4BA9-8413-F54D3CF30CA3}" destId="{B7A29E37-9EB0-408A-B729-46CBF5FFEBB9}" srcOrd="0" destOrd="0" presId="urn:microsoft.com/office/officeart/2018/2/layout/IconLabelDescriptionList"/>
    <dgm:cxn modelId="{F06E293D-F51F-4B9D-8DE2-4AB89B25DC6B}" type="presParOf" srcId="{25CD8A4D-B284-4BA9-8413-F54D3CF30CA3}" destId="{B636B170-56D8-4654-A2F8-7F6386C283F4}" srcOrd="1" destOrd="0" presId="urn:microsoft.com/office/officeart/2018/2/layout/IconLabelDescriptionList"/>
    <dgm:cxn modelId="{5617B571-E1DB-4EF2-963B-FB7920697118}" type="presParOf" srcId="{25CD8A4D-B284-4BA9-8413-F54D3CF30CA3}" destId="{6CAFF59C-AE44-483C-9B62-7C3E279E57EB}" srcOrd="2" destOrd="0" presId="urn:microsoft.com/office/officeart/2018/2/layout/IconLabelDescriptionList"/>
    <dgm:cxn modelId="{81B2D89C-5CE8-4BF5-BAF3-08C427941379}" type="presParOf" srcId="{25CD8A4D-B284-4BA9-8413-F54D3CF30CA3}" destId="{E6E0C7BE-FFEE-4C47-BECB-00057D1B042A}" srcOrd="3" destOrd="0" presId="urn:microsoft.com/office/officeart/2018/2/layout/IconLabelDescriptionList"/>
    <dgm:cxn modelId="{BF545B55-79DD-42AB-9E8F-B65B3B8BB838}" type="presParOf" srcId="{25CD8A4D-B284-4BA9-8413-F54D3CF30CA3}" destId="{D40EDB0D-A777-425F-AF22-A87ACCF452AC}"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7CC3C-99B0-45D9-A23A-E4560DAF41BA}">
      <dsp:nvSpPr>
        <dsp:cNvPr id="0" name=""/>
        <dsp:cNvSpPr/>
      </dsp:nvSpPr>
      <dsp:spPr>
        <a:xfrm>
          <a:off x="8092" y="369158"/>
          <a:ext cx="812109" cy="8121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68581A-8641-4ECA-AF99-11F1EB6DE085}">
      <dsp:nvSpPr>
        <dsp:cNvPr id="0" name=""/>
        <dsp:cNvSpPr/>
      </dsp:nvSpPr>
      <dsp:spPr>
        <a:xfrm>
          <a:off x="8092" y="1336655"/>
          <a:ext cx="2320312" cy="1370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An account that is a </a:t>
          </a:r>
          <a:r>
            <a:rPr lang="en-US" sz="1400" i="1" kern="1200" dirty="0">
              <a:hlinkClick xmlns:r="http://schemas.openxmlformats.org/officeDocument/2006/relationships" r:id="rId3"/>
            </a:rPr>
            <a:t>Global Admin</a:t>
          </a:r>
          <a:r>
            <a:rPr lang="en-US" sz="1400" kern="1200" dirty="0">
              <a:hlinkClick xmlns:r="http://schemas.openxmlformats.org/officeDocument/2006/relationships" r:id="rId3"/>
            </a:rPr>
            <a:t> for signing in when applying this change</a:t>
          </a:r>
          <a:r>
            <a:rPr lang="en-US" sz="1400" kern="1200" dirty="0"/>
            <a:t>. Onboarding creates a third-party app and a first party service principal in your Azure AD tenant.</a:t>
          </a:r>
        </a:p>
      </dsp:txBody>
      <dsp:txXfrm>
        <a:off x="8092" y="1336655"/>
        <a:ext cx="2320312" cy="1370434"/>
      </dsp:txXfrm>
    </dsp:sp>
    <dsp:sp modelId="{D8453110-DFB5-4906-B9B8-1224A0BCFC7E}">
      <dsp:nvSpPr>
        <dsp:cNvPr id="0" name=""/>
        <dsp:cNvSpPr/>
      </dsp:nvSpPr>
      <dsp:spPr>
        <a:xfrm>
          <a:off x="8092" y="2779362"/>
          <a:ext cx="2320312" cy="1202816"/>
        </a:xfrm>
        <a:prstGeom prst="rect">
          <a:avLst/>
        </a:prstGeom>
        <a:noFill/>
        <a:ln>
          <a:noFill/>
        </a:ln>
        <a:effectLst/>
      </dsp:spPr>
      <dsp:style>
        <a:lnRef idx="0">
          <a:scrgbClr r="0" g="0" b="0"/>
        </a:lnRef>
        <a:fillRef idx="0">
          <a:scrgbClr r="0" g="0" b="0"/>
        </a:fillRef>
        <a:effectRef idx="0">
          <a:scrgbClr r="0" g="0" b="0"/>
        </a:effectRef>
        <a:fontRef idx="minor"/>
      </dsp:style>
    </dsp:sp>
    <dsp:sp modelId="{5AA8F27A-FB9E-41F5-A3E6-6DB91D65F3DD}">
      <dsp:nvSpPr>
        <dsp:cNvPr id="0" name=""/>
        <dsp:cNvSpPr/>
      </dsp:nvSpPr>
      <dsp:spPr>
        <a:xfrm>
          <a:off x="2734460" y="369158"/>
          <a:ext cx="812109" cy="812109"/>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BE7F95-7640-4846-AE6B-C17D9A24B935}">
      <dsp:nvSpPr>
        <dsp:cNvPr id="0" name=""/>
        <dsp:cNvSpPr/>
      </dsp:nvSpPr>
      <dsp:spPr>
        <a:xfrm>
          <a:off x="2734460" y="1336655"/>
          <a:ext cx="2320312" cy="1370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An Azure public cloud environment.</a:t>
          </a:r>
        </a:p>
      </dsp:txBody>
      <dsp:txXfrm>
        <a:off x="2734460" y="1336655"/>
        <a:ext cx="2320312" cy="1370434"/>
      </dsp:txXfrm>
    </dsp:sp>
    <dsp:sp modelId="{6A6821ED-FA08-43A4-9602-4EDDCADE5C1F}">
      <dsp:nvSpPr>
        <dsp:cNvPr id="0" name=""/>
        <dsp:cNvSpPr/>
      </dsp:nvSpPr>
      <dsp:spPr>
        <a:xfrm>
          <a:off x="2734460" y="2779362"/>
          <a:ext cx="2320312" cy="1202816"/>
        </a:xfrm>
        <a:prstGeom prst="rect">
          <a:avLst/>
        </a:prstGeom>
        <a:noFill/>
        <a:ln>
          <a:noFill/>
        </a:ln>
        <a:effectLst/>
      </dsp:spPr>
      <dsp:style>
        <a:lnRef idx="0">
          <a:scrgbClr r="0" g="0" b="0"/>
        </a:lnRef>
        <a:fillRef idx="0">
          <a:scrgbClr r="0" g="0" b="0"/>
        </a:fillRef>
        <a:effectRef idx="0">
          <a:scrgbClr r="0" g="0" b="0"/>
        </a:effectRef>
        <a:fontRef idx="minor"/>
      </dsp:style>
    </dsp:sp>
    <dsp:sp modelId="{E5B0DA15-BEAC-4ABC-B600-00978DBC4E6E}">
      <dsp:nvSpPr>
        <dsp:cNvPr id="0" name=""/>
        <dsp:cNvSpPr/>
      </dsp:nvSpPr>
      <dsp:spPr>
        <a:xfrm>
          <a:off x="5460827" y="369158"/>
          <a:ext cx="812109" cy="812109"/>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BDFEFF-F842-4CA2-83E9-2B12C5B11F53}">
      <dsp:nvSpPr>
        <dsp:cNvPr id="0" name=""/>
        <dsp:cNvSpPr/>
      </dsp:nvSpPr>
      <dsp:spPr>
        <a:xfrm>
          <a:off x="5460827" y="1336655"/>
          <a:ext cx="2320312" cy="1370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The user account triggering device actions has the following prerequisites: </a:t>
          </a:r>
        </a:p>
      </dsp:txBody>
      <dsp:txXfrm>
        <a:off x="5460827" y="1336655"/>
        <a:ext cx="2320312" cy="1370434"/>
      </dsp:txXfrm>
    </dsp:sp>
    <dsp:sp modelId="{2D050EC3-257F-4F5E-899A-E2E6DFC5A1F4}">
      <dsp:nvSpPr>
        <dsp:cNvPr id="0" name=""/>
        <dsp:cNvSpPr/>
      </dsp:nvSpPr>
      <dsp:spPr>
        <a:xfrm>
          <a:off x="5451105" y="2380532"/>
          <a:ext cx="2320312" cy="120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a:t>Has been discovered with </a:t>
          </a:r>
          <a:r>
            <a:rPr lang="en-US" sz="1100" kern="1200">
              <a:hlinkClick xmlns:r="http://schemas.openxmlformats.org/officeDocument/2006/relationships" r:id="rId8"/>
            </a:rPr>
            <a:t>Azure Active Directory user discovery</a:t>
          </a:r>
          <a:endParaRPr lang="en-US" sz="1100" kern="1200"/>
        </a:p>
        <a:p>
          <a:pPr marL="0" lvl="0" indent="0" algn="l" defTabSz="488950">
            <a:lnSpc>
              <a:spcPct val="90000"/>
            </a:lnSpc>
            <a:spcBef>
              <a:spcPct val="0"/>
            </a:spcBef>
            <a:spcAft>
              <a:spcPct val="35000"/>
            </a:spcAft>
            <a:buNone/>
          </a:pPr>
          <a:r>
            <a:rPr lang="en-US" sz="1100" kern="1200" dirty="0"/>
            <a:t>Has been discovered with </a:t>
          </a:r>
          <a:r>
            <a:rPr lang="en-US" sz="1100" kern="1200" dirty="0">
              <a:hlinkClick xmlns:r="http://schemas.openxmlformats.org/officeDocument/2006/relationships" r:id="rId8"/>
            </a:rPr>
            <a:t>Active Directory user discovery</a:t>
          </a:r>
          <a:endParaRPr lang="en-US" sz="1100" kern="1200" dirty="0"/>
        </a:p>
        <a:p>
          <a:pPr marL="0" lvl="0" indent="0" algn="l" defTabSz="488950">
            <a:lnSpc>
              <a:spcPct val="90000"/>
            </a:lnSpc>
            <a:spcBef>
              <a:spcPct val="0"/>
            </a:spcBef>
            <a:spcAft>
              <a:spcPct val="35000"/>
            </a:spcAft>
            <a:buNone/>
          </a:pPr>
          <a:r>
            <a:rPr lang="en-US" sz="1100" kern="1200"/>
            <a:t>The </a:t>
          </a:r>
          <a:r>
            <a:rPr lang="en-US" sz="1100" b="1" kern="1200"/>
            <a:t>Notify Resource</a:t>
          </a:r>
          <a:r>
            <a:rPr lang="en-US" sz="1100" kern="1200"/>
            <a:t> permission under </a:t>
          </a:r>
          <a:r>
            <a:rPr lang="en-US" sz="1100" b="1" kern="1200"/>
            <a:t>Collections</a:t>
          </a:r>
          <a:r>
            <a:rPr lang="en-US" sz="1100" kern="1200"/>
            <a:t> object class in Configuration Manager.</a:t>
          </a:r>
        </a:p>
      </dsp:txBody>
      <dsp:txXfrm>
        <a:off x="5451105" y="2380532"/>
        <a:ext cx="2320312" cy="1202816"/>
      </dsp:txXfrm>
    </dsp:sp>
    <dsp:sp modelId="{B7A29E37-9EB0-408A-B729-46CBF5FFEBB9}">
      <dsp:nvSpPr>
        <dsp:cNvPr id="0" name=""/>
        <dsp:cNvSpPr/>
      </dsp:nvSpPr>
      <dsp:spPr>
        <a:xfrm>
          <a:off x="8187194" y="369158"/>
          <a:ext cx="812109" cy="8121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AFF59C-AE44-483C-9B62-7C3E279E57EB}">
      <dsp:nvSpPr>
        <dsp:cNvPr id="0" name=""/>
        <dsp:cNvSpPr/>
      </dsp:nvSpPr>
      <dsp:spPr>
        <a:xfrm>
          <a:off x="8187194" y="1336655"/>
          <a:ext cx="2320312" cy="1370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a:t>Enable this </a:t>
          </a:r>
          <a:r>
            <a:rPr lang="en-US" sz="1400" kern="1200">
              <a:hlinkClick xmlns:r="http://schemas.openxmlformats.org/officeDocument/2006/relationships" r:id="rId11"/>
            </a:rPr>
            <a:t>pre-release feature</a:t>
          </a:r>
          <a:r>
            <a:rPr lang="en-US" sz="1400" kern="1200"/>
            <a:t> from </a:t>
          </a:r>
          <a:r>
            <a:rPr lang="en-US" sz="1400" b="1" kern="1200"/>
            <a:t>Administration</a:t>
          </a:r>
          <a:r>
            <a:rPr lang="en-US" sz="1400" kern="1200"/>
            <a:t> &gt; </a:t>
          </a:r>
          <a:r>
            <a:rPr lang="en-US" sz="1400" b="1" kern="1200"/>
            <a:t>Overview</a:t>
          </a:r>
          <a:r>
            <a:rPr lang="en-US" sz="1400" kern="1200"/>
            <a:t> &gt; </a:t>
          </a:r>
          <a:r>
            <a:rPr lang="en-US" sz="1400" b="1" kern="1200"/>
            <a:t>Updates and Servicing</a:t>
          </a:r>
          <a:r>
            <a:rPr lang="en-US" sz="1400" kern="1200"/>
            <a:t> &gt; </a:t>
          </a:r>
          <a:r>
            <a:rPr lang="en-US" sz="1400" b="1" kern="1200"/>
            <a:t>Features</a:t>
          </a:r>
          <a:r>
            <a:rPr lang="en-US" sz="1400" kern="1200"/>
            <a:t>.</a:t>
          </a:r>
        </a:p>
      </dsp:txBody>
      <dsp:txXfrm>
        <a:off x="8187194" y="1336655"/>
        <a:ext cx="2320312" cy="1370434"/>
      </dsp:txXfrm>
    </dsp:sp>
    <dsp:sp modelId="{D40EDB0D-A777-425F-AF22-A87ACCF452AC}">
      <dsp:nvSpPr>
        <dsp:cNvPr id="0" name=""/>
        <dsp:cNvSpPr/>
      </dsp:nvSpPr>
      <dsp:spPr>
        <a:xfrm>
          <a:off x="8187194" y="2779362"/>
          <a:ext cx="2320312" cy="120281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D2E84-4687-4F0C-A7FA-A2DA0FE011AC}" type="datetimeFigureOut">
              <a:rPr lang="en-US" smtClean="0"/>
              <a:t>6/25/2020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CDEAA-52C3-47C0-BEBF-C90635947DAA}" type="slidenum">
              <a:rPr lang="en-US" smtClean="0"/>
              <a:t>‹#›</a:t>
            </a:fld>
            <a:endParaRPr lang="en-US"/>
          </a:p>
        </p:txBody>
      </p:sp>
    </p:spTree>
    <p:extLst>
      <p:ext uri="{BB962C8B-B14F-4D97-AF65-F5344CB8AC3E}">
        <p14:creationId xmlns:p14="http://schemas.microsoft.com/office/powerpoint/2010/main" val="228163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a:t>
            </a:fld>
            <a:endParaRPr lang="en-US"/>
          </a:p>
        </p:txBody>
      </p:sp>
    </p:spTree>
    <p:extLst>
      <p:ext uri="{BB962C8B-B14F-4D97-AF65-F5344CB8AC3E}">
        <p14:creationId xmlns:p14="http://schemas.microsoft.com/office/powerpoint/2010/main" val="3537565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14</a:t>
            </a:fld>
            <a:endParaRPr lang="en-US"/>
          </a:p>
        </p:txBody>
      </p:sp>
    </p:spTree>
    <p:extLst>
      <p:ext uri="{BB962C8B-B14F-4D97-AF65-F5344CB8AC3E}">
        <p14:creationId xmlns:p14="http://schemas.microsoft.com/office/powerpoint/2010/main" val="526973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15</a:t>
            </a:fld>
            <a:endParaRPr lang="en-US"/>
          </a:p>
        </p:txBody>
      </p:sp>
    </p:spTree>
    <p:extLst>
      <p:ext uri="{BB962C8B-B14F-4D97-AF65-F5344CB8AC3E}">
        <p14:creationId xmlns:p14="http://schemas.microsoft.com/office/powerpoint/2010/main" val="1575146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16</a:t>
            </a:fld>
            <a:endParaRPr lang="en-US"/>
          </a:p>
        </p:txBody>
      </p:sp>
    </p:spTree>
    <p:extLst>
      <p:ext uri="{BB962C8B-B14F-4D97-AF65-F5344CB8AC3E}">
        <p14:creationId xmlns:p14="http://schemas.microsoft.com/office/powerpoint/2010/main" val="1141145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17</a:t>
            </a:fld>
            <a:endParaRPr lang="en-US"/>
          </a:p>
        </p:txBody>
      </p:sp>
    </p:spTree>
    <p:extLst>
      <p:ext uri="{BB962C8B-B14F-4D97-AF65-F5344CB8AC3E}">
        <p14:creationId xmlns:p14="http://schemas.microsoft.com/office/powerpoint/2010/main" val="2640180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permissions required </a:t>
            </a:r>
            <a:r>
              <a:rPr lang="en-US" b="1" dirty="0"/>
              <a:t>Permissions</a:t>
            </a:r>
          </a:p>
          <a:p>
            <a:r>
              <a:rPr lang="en-US" dirty="0"/>
              <a:t>The user account needs the following permissions:</a:t>
            </a:r>
          </a:p>
          <a:p>
            <a:pPr>
              <a:buFont typeface="Arial" panose="020B0604020202020204" pitchFamily="34" charset="0"/>
              <a:buChar char="•"/>
            </a:pPr>
            <a:r>
              <a:rPr lang="en-US" dirty="0"/>
              <a:t>The </a:t>
            </a:r>
            <a:r>
              <a:rPr lang="en-US" b="1" dirty="0"/>
              <a:t>Read</a:t>
            </a:r>
            <a:r>
              <a:rPr lang="en-US" dirty="0"/>
              <a:t> permission for the device's </a:t>
            </a:r>
            <a:r>
              <a:rPr lang="en-US" b="1" dirty="0"/>
              <a:t>Collection</a:t>
            </a:r>
            <a:r>
              <a:rPr lang="en-US" dirty="0"/>
              <a:t> in Configuration Manager.</a:t>
            </a:r>
          </a:p>
          <a:p>
            <a:pPr>
              <a:buFont typeface="Arial" panose="020B0604020202020204" pitchFamily="34" charset="0"/>
              <a:buChar char="•"/>
            </a:pPr>
            <a:r>
              <a:rPr lang="en-US" dirty="0"/>
              <a:t>The </a:t>
            </a:r>
            <a:r>
              <a:rPr lang="en-US" b="1" dirty="0"/>
              <a:t>Admin User</a:t>
            </a:r>
            <a:r>
              <a:rPr lang="en-US" dirty="0"/>
              <a:t> role for the Configuration Manager Microservice application in Azure AD.</a:t>
            </a:r>
          </a:p>
          <a:p>
            <a:pPr marL="742950" lvl="1" indent="-285750">
              <a:buFont typeface="Arial" panose="020B0604020202020204" pitchFamily="34" charset="0"/>
              <a:buChar char="•"/>
            </a:pPr>
            <a:r>
              <a:rPr lang="en-US" dirty="0"/>
              <a:t>Add the role in Azure AD from </a:t>
            </a:r>
            <a:r>
              <a:rPr lang="en-US" b="1" dirty="0"/>
              <a:t>Enterprise applications</a:t>
            </a:r>
            <a:r>
              <a:rPr lang="en-US" dirty="0"/>
              <a:t> &gt; </a:t>
            </a:r>
            <a:r>
              <a:rPr lang="en-US" b="1" dirty="0"/>
              <a:t>Configuration Manager Microservice</a:t>
            </a:r>
            <a:r>
              <a:rPr lang="en-US" dirty="0"/>
              <a:t> &gt; </a:t>
            </a:r>
            <a:r>
              <a:rPr lang="en-US" b="1" dirty="0"/>
              <a:t>Users and groups</a:t>
            </a:r>
            <a:r>
              <a:rPr lang="en-US" dirty="0"/>
              <a:t> &gt; </a:t>
            </a:r>
            <a:r>
              <a:rPr lang="en-US" b="1" dirty="0"/>
              <a:t>Add user</a:t>
            </a:r>
            <a:r>
              <a:rPr lang="en-US" dirty="0"/>
              <a:t>. Groups are supported if you have Azure AD premium.</a:t>
            </a:r>
          </a:p>
          <a:p>
            <a:pPr>
              <a:buFont typeface="Arial" panose="020B0604020202020204" pitchFamily="34" charset="0"/>
              <a:buChar char="•"/>
            </a:pPr>
            <a:r>
              <a:rPr lang="en-US" dirty="0"/>
              <a:t>Configuration Manager permissions for </a:t>
            </a:r>
            <a:r>
              <a:rPr lang="en-US" dirty="0" err="1"/>
              <a:t>CMPivot</a:t>
            </a:r>
            <a:r>
              <a:rPr lang="en-US" dirty="0"/>
              <a:t>:</a:t>
            </a:r>
          </a:p>
          <a:p>
            <a:pPr marL="742950" lvl="1" indent="-285750">
              <a:buFont typeface="Arial" panose="020B0604020202020204" pitchFamily="34" charset="0"/>
              <a:buChar char="•"/>
            </a:pPr>
            <a:r>
              <a:rPr lang="en-US" b="1" dirty="0"/>
              <a:t>Read</a:t>
            </a:r>
            <a:r>
              <a:rPr lang="en-US" dirty="0"/>
              <a:t> permission on the </a:t>
            </a:r>
            <a:r>
              <a:rPr lang="en-US" b="1" dirty="0"/>
              <a:t>SMS Scripts</a:t>
            </a:r>
            <a:r>
              <a:rPr lang="en-US" dirty="0"/>
              <a:t> object</a:t>
            </a:r>
          </a:p>
          <a:p>
            <a:pPr marL="742950" lvl="1" indent="-285750">
              <a:buFont typeface="Arial" panose="020B0604020202020204" pitchFamily="34" charset="0"/>
              <a:buChar char="•"/>
            </a:pPr>
            <a:r>
              <a:rPr lang="en-US" b="1" dirty="0"/>
              <a:t>Run Scripts</a:t>
            </a:r>
            <a:r>
              <a:rPr lang="en-US" dirty="0"/>
              <a:t> permission on the </a:t>
            </a:r>
            <a:r>
              <a:rPr lang="en-US" b="1" dirty="0"/>
              <a:t>Collection</a:t>
            </a:r>
            <a:r>
              <a:rPr lang="en-US" dirty="0"/>
              <a:t>. </a:t>
            </a:r>
          </a:p>
          <a:p>
            <a:pPr marL="1143000" lvl="2" indent="-228600">
              <a:buFont typeface="Arial" panose="020B0604020202020204" pitchFamily="34" charset="0"/>
              <a:buChar char="•"/>
            </a:pPr>
            <a:r>
              <a:rPr lang="en-US" dirty="0"/>
              <a:t>Alternatively, you can use </a:t>
            </a:r>
            <a:r>
              <a:rPr lang="en-US" b="1" dirty="0"/>
              <a:t>Run </a:t>
            </a:r>
            <a:r>
              <a:rPr lang="en-US" b="1" dirty="0" err="1"/>
              <a:t>CMPivot</a:t>
            </a:r>
            <a:r>
              <a:rPr lang="en-US" dirty="0"/>
              <a:t> on </a:t>
            </a:r>
            <a:r>
              <a:rPr lang="en-US" b="1" dirty="0"/>
              <a:t>Collection</a:t>
            </a:r>
            <a:r>
              <a:rPr lang="en-US" dirty="0"/>
              <a:t>.</a:t>
            </a:r>
          </a:p>
          <a:p>
            <a:pPr marL="1143000" lvl="2" indent="-228600">
              <a:buFont typeface="Arial" panose="020B0604020202020204" pitchFamily="34" charset="0"/>
              <a:buChar char="•"/>
            </a:pPr>
            <a:r>
              <a:rPr lang="en-US" b="1" dirty="0"/>
              <a:t>Run Scripts</a:t>
            </a:r>
            <a:r>
              <a:rPr lang="en-US" dirty="0"/>
              <a:t> is a super set of the </a:t>
            </a:r>
            <a:r>
              <a:rPr lang="en-US" b="1" dirty="0"/>
              <a:t>Run </a:t>
            </a:r>
            <a:r>
              <a:rPr lang="en-US" b="1" dirty="0" err="1"/>
              <a:t>CMPivot</a:t>
            </a:r>
            <a:r>
              <a:rPr lang="en-US" dirty="0"/>
              <a:t> permission.</a:t>
            </a:r>
          </a:p>
          <a:p>
            <a:pPr marL="742950" lvl="1" indent="-285750">
              <a:buFont typeface="Arial" panose="020B0604020202020204" pitchFamily="34" charset="0"/>
              <a:buChar char="•"/>
            </a:pPr>
            <a:r>
              <a:rPr lang="en-US" b="1" dirty="0"/>
              <a:t>Read</a:t>
            </a:r>
            <a:r>
              <a:rPr lang="en-US" dirty="0"/>
              <a:t> permission on </a:t>
            </a:r>
            <a:r>
              <a:rPr lang="en-US" b="1" dirty="0"/>
              <a:t>Inventory Reports</a:t>
            </a:r>
            <a:endParaRPr lang="en-US" dirty="0"/>
          </a:p>
          <a:p>
            <a:pPr marL="742950" lvl="1" indent="-285750">
              <a:buFont typeface="Arial" panose="020B0604020202020204" pitchFamily="34" charset="0"/>
              <a:buChar char="•"/>
            </a:pPr>
            <a:r>
              <a:rPr lang="en-US" dirty="0"/>
              <a:t>The default scope.</a:t>
            </a:r>
          </a:p>
          <a:p>
            <a:endParaRPr lang="en-US" dirty="0"/>
          </a:p>
          <a:p>
            <a:r>
              <a:rPr lang="en-US" dirty="0"/>
              <a:t>https://docs.microsoft.com/en-us/mem/configmgr/core/get-started/2020/technical-preview-2005</a:t>
            </a:r>
          </a:p>
        </p:txBody>
      </p:sp>
      <p:sp>
        <p:nvSpPr>
          <p:cNvPr id="4" name="Slide Number Placeholder 3"/>
          <p:cNvSpPr>
            <a:spLocks noGrp="1"/>
          </p:cNvSpPr>
          <p:nvPr>
            <p:ph type="sldNum" sz="quarter" idx="5"/>
          </p:nvPr>
        </p:nvSpPr>
        <p:spPr/>
        <p:txBody>
          <a:bodyPr/>
          <a:lstStyle/>
          <a:p>
            <a:fld id="{56DCDEAA-52C3-47C0-BEBF-C90635947DAA}" type="slidenum">
              <a:rPr lang="en-US" smtClean="0"/>
              <a:t>18</a:t>
            </a:fld>
            <a:endParaRPr lang="en-US"/>
          </a:p>
        </p:txBody>
      </p:sp>
    </p:spTree>
    <p:extLst>
      <p:ext uri="{BB962C8B-B14F-4D97-AF65-F5344CB8AC3E}">
        <p14:creationId xmlns:p14="http://schemas.microsoft.com/office/powerpoint/2010/main" val="2673143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19</a:t>
            </a:fld>
            <a:endParaRPr lang="en-US"/>
          </a:p>
        </p:txBody>
      </p:sp>
    </p:spTree>
    <p:extLst>
      <p:ext uri="{BB962C8B-B14F-4D97-AF65-F5344CB8AC3E}">
        <p14:creationId xmlns:p14="http://schemas.microsoft.com/office/powerpoint/2010/main" val="1597109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20</a:t>
            </a:fld>
            <a:endParaRPr lang="en-US"/>
          </a:p>
        </p:txBody>
      </p:sp>
    </p:spTree>
    <p:extLst>
      <p:ext uri="{BB962C8B-B14F-4D97-AF65-F5344CB8AC3E}">
        <p14:creationId xmlns:p14="http://schemas.microsoft.com/office/powerpoint/2010/main" val="613035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21</a:t>
            </a:fld>
            <a:endParaRPr lang="en-US"/>
          </a:p>
        </p:txBody>
      </p:sp>
    </p:spTree>
    <p:extLst>
      <p:ext uri="{BB962C8B-B14F-4D97-AF65-F5344CB8AC3E}">
        <p14:creationId xmlns:p14="http://schemas.microsoft.com/office/powerpoint/2010/main" val="1531248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22</a:t>
            </a:fld>
            <a:endParaRPr lang="en-US"/>
          </a:p>
        </p:txBody>
      </p:sp>
    </p:spTree>
    <p:extLst>
      <p:ext uri="{BB962C8B-B14F-4D97-AF65-F5344CB8AC3E}">
        <p14:creationId xmlns:p14="http://schemas.microsoft.com/office/powerpoint/2010/main" val="2563367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23</a:t>
            </a:fld>
            <a:endParaRPr lang="en-US"/>
          </a:p>
        </p:txBody>
      </p:sp>
    </p:spTree>
    <p:extLst>
      <p:ext uri="{BB962C8B-B14F-4D97-AF65-F5344CB8AC3E}">
        <p14:creationId xmlns:p14="http://schemas.microsoft.com/office/powerpoint/2010/main" val="2194691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https://docs.microsoft.com/en-us/mem/configmgr/core/get-started/2020/technical-preview-2002-2</a:t>
            </a:r>
          </a:p>
        </p:txBody>
      </p:sp>
      <p:sp>
        <p:nvSpPr>
          <p:cNvPr id="4" name="Slide Number Placeholder 3"/>
          <p:cNvSpPr>
            <a:spLocks noGrp="1"/>
          </p:cNvSpPr>
          <p:nvPr>
            <p:ph type="sldNum" sz="quarter" idx="5"/>
          </p:nvPr>
        </p:nvSpPr>
        <p:spPr/>
        <p:txBody>
          <a:bodyPr/>
          <a:lstStyle/>
          <a:p>
            <a:fld id="{56DCDEAA-52C3-47C0-BEBF-C90635947DAA}" type="slidenum">
              <a:rPr lang="en-US" smtClean="0"/>
              <a:t>6</a:t>
            </a:fld>
            <a:endParaRPr lang="en-US"/>
          </a:p>
        </p:txBody>
      </p:sp>
    </p:spTree>
    <p:extLst>
      <p:ext uri="{BB962C8B-B14F-4D97-AF65-F5344CB8AC3E}">
        <p14:creationId xmlns:p14="http://schemas.microsoft.com/office/powerpoint/2010/main" val="1791449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24</a:t>
            </a:fld>
            <a:endParaRPr lang="en-US"/>
          </a:p>
        </p:txBody>
      </p:sp>
    </p:spTree>
    <p:extLst>
      <p:ext uri="{BB962C8B-B14F-4D97-AF65-F5344CB8AC3E}">
        <p14:creationId xmlns:p14="http://schemas.microsoft.com/office/powerpoint/2010/main" val="2877669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25</a:t>
            </a:fld>
            <a:endParaRPr lang="en-US"/>
          </a:p>
        </p:txBody>
      </p:sp>
    </p:spTree>
    <p:extLst>
      <p:ext uri="{BB962C8B-B14F-4D97-AF65-F5344CB8AC3E}">
        <p14:creationId xmlns:p14="http://schemas.microsoft.com/office/powerpoint/2010/main" val="730216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26</a:t>
            </a:fld>
            <a:endParaRPr lang="en-US"/>
          </a:p>
        </p:txBody>
      </p:sp>
    </p:spTree>
    <p:extLst>
      <p:ext uri="{BB962C8B-B14F-4D97-AF65-F5344CB8AC3E}">
        <p14:creationId xmlns:p14="http://schemas.microsoft.com/office/powerpoint/2010/main" val="1853777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27</a:t>
            </a:fld>
            <a:endParaRPr lang="en-US"/>
          </a:p>
        </p:txBody>
      </p:sp>
    </p:spTree>
    <p:extLst>
      <p:ext uri="{BB962C8B-B14F-4D97-AF65-F5344CB8AC3E}">
        <p14:creationId xmlns:p14="http://schemas.microsoft.com/office/powerpoint/2010/main" val="973055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7</a:t>
            </a:fld>
            <a:endParaRPr lang="en-US"/>
          </a:p>
        </p:txBody>
      </p:sp>
    </p:spTree>
    <p:extLst>
      <p:ext uri="{BB962C8B-B14F-4D97-AF65-F5344CB8AC3E}">
        <p14:creationId xmlns:p14="http://schemas.microsoft.com/office/powerpoint/2010/main" val="283150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8</a:t>
            </a:fld>
            <a:endParaRPr lang="en-US"/>
          </a:p>
        </p:txBody>
      </p:sp>
    </p:spTree>
    <p:extLst>
      <p:ext uri="{BB962C8B-B14F-4D97-AF65-F5344CB8AC3E}">
        <p14:creationId xmlns:p14="http://schemas.microsoft.com/office/powerpoint/2010/main" val="2101194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9</a:t>
            </a:fld>
            <a:endParaRPr lang="en-US"/>
          </a:p>
        </p:txBody>
      </p:sp>
    </p:spTree>
    <p:extLst>
      <p:ext uri="{BB962C8B-B14F-4D97-AF65-F5344CB8AC3E}">
        <p14:creationId xmlns:p14="http://schemas.microsoft.com/office/powerpoint/2010/main" val="136093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10</a:t>
            </a:fld>
            <a:endParaRPr lang="en-US"/>
          </a:p>
        </p:txBody>
      </p:sp>
    </p:spTree>
    <p:extLst>
      <p:ext uri="{BB962C8B-B14F-4D97-AF65-F5344CB8AC3E}">
        <p14:creationId xmlns:p14="http://schemas.microsoft.com/office/powerpoint/2010/main" val="160260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11</a:t>
            </a:fld>
            <a:endParaRPr lang="en-US"/>
          </a:p>
        </p:txBody>
      </p:sp>
    </p:spTree>
    <p:extLst>
      <p:ext uri="{BB962C8B-B14F-4D97-AF65-F5344CB8AC3E}">
        <p14:creationId xmlns:p14="http://schemas.microsoft.com/office/powerpoint/2010/main" val="642971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12</a:t>
            </a:fld>
            <a:endParaRPr lang="en-US"/>
          </a:p>
        </p:txBody>
      </p:sp>
    </p:spTree>
    <p:extLst>
      <p:ext uri="{BB962C8B-B14F-4D97-AF65-F5344CB8AC3E}">
        <p14:creationId xmlns:p14="http://schemas.microsoft.com/office/powerpoint/2010/main" val="1715048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CDEAA-52C3-47C0-BEBF-C90635947DAA}" type="slidenum">
              <a:rPr lang="en-US" smtClean="0"/>
              <a:t>13</a:t>
            </a:fld>
            <a:endParaRPr lang="en-US"/>
          </a:p>
        </p:txBody>
      </p:sp>
    </p:spTree>
    <p:extLst>
      <p:ext uri="{BB962C8B-B14F-4D97-AF65-F5344CB8AC3E}">
        <p14:creationId xmlns:p14="http://schemas.microsoft.com/office/powerpoint/2010/main" val="4174786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3250A56-CBB9-48D8-8ACE-E85871E684EA}"/>
              </a:ext>
            </a:extLst>
          </p:cNvPr>
          <p:cNvSpPr/>
          <p:nvPr userDrawn="1"/>
        </p:nvSpPr>
        <p:spPr>
          <a:xfrm>
            <a:off x="6096000" y="6228272"/>
            <a:ext cx="6096000" cy="62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8B03B4F-1460-4E14-8E31-0EF8EFF36A40}"/>
              </a:ext>
            </a:extLst>
          </p:cNvPr>
          <p:cNvSpPr/>
          <p:nvPr userDrawn="1"/>
        </p:nvSpPr>
        <p:spPr>
          <a:xfrm>
            <a:off x="0" y="0"/>
            <a:ext cx="6096000" cy="6858000"/>
          </a:xfrm>
          <a:prstGeom prst="rect">
            <a:avLst/>
          </a:prstGeom>
          <a:solidFill>
            <a:srgbClr val="1B9A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072DD42-6890-4827-837A-7D23C43E8482}"/>
              </a:ext>
            </a:extLst>
          </p:cNvPr>
          <p:cNvSpPr>
            <a:spLocks noGrp="1"/>
          </p:cNvSpPr>
          <p:nvPr>
            <p:ph type="subTitle" idx="1"/>
          </p:nvPr>
        </p:nvSpPr>
        <p:spPr>
          <a:xfrm>
            <a:off x="479323" y="4734232"/>
            <a:ext cx="5080819" cy="523568"/>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CB9D5BD-CC3B-4D4A-9EDA-4D1DDAD6F0DD}"/>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5" name="Footer Placeholder 4">
            <a:extLst>
              <a:ext uri="{FF2B5EF4-FFF2-40B4-BE49-F238E27FC236}">
                <a16:creationId xmlns:a16="http://schemas.microsoft.com/office/drawing/2014/main" id="{689593F9-A852-495B-BBBA-D4F535EF2C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6E85F7-B008-4D9E-8B27-7576D178AA5C}"/>
              </a:ext>
            </a:extLst>
          </p:cNvPr>
          <p:cNvSpPr>
            <a:spLocks noGrp="1"/>
          </p:cNvSpPr>
          <p:nvPr>
            <p:ph type="sldNum" sz="quarter" idx="12"/>
          </p:nvPr>
        </p:nvSpPr>
        <p:spPr/>
        <p:txBody>
          <a:bodyPr/>
          <a:lstStyle/>
          <a:p>
            <a:fld id="{B4482B12-2467-4D81-B6AC-A7AABB229781}" type="slidenum">
              <a:rPr lang="en-US" smtClean="0"/>
              <a:t>‹#›</a:t>
            </a:fld>
            <a:endParaRPr lang="en-US"/>
          </a:p>
        </p:txBody>
      </p:sp>
      <p:pic>
        <p:nvPicPr>
          <p:cNvPr id="9" name="Picture 8">
            <a:extLst>
              <a:ext uri="{FF2B5EF4-FFF2-40B4-BE49-F238E27FC236}">
                <a16:creationId xmlns:a16="http://schemas.microsoft.com/office/drawing/2014/main" id="{89B08A74-7F04-4994-BF44-70102A8BA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121" y="136525"/>
            <a:ext cx="2018679" cy="664476"/>
          </a:xfrm>
          <a:prstGeom prst="rect">
            <a:avLst/>
          </a:prstGeom>
        </p:spPr>
      </p:pic>
      <p:sp>
        <p:nvSpPr>
          <p:cNvPr id="2" name="Title 1">
            <a:extLst>
              <a:ext uri="{FF2B5EF4-FFF2-40B4-BE49-F238E27FC236}">
                <a16:creationId xmlns:a16="http://schemas.microsoft.com/office/drawing/2014/main" id="{0579E1BA-59E7-4DC9-B0FD-B554F0CABC3E}"/>
              </a:ext>
            </a:extLst>
          </p:cNvPr>
          <p:cNvSpPr>
            <a:spLocks noGrp="1"/>
          </p:cNvSpPr>
          <p:nvPr>
            <p:ph type="ctrTitle"/>
          </p:nvPr>
        </p:nvSpPr>
        <p:spPr>
          <a:xfrm>
            <a:off x="479323" y="1122363"/>
            <a:ext cx="5080819" cy="3475344"/>
          </a:xfrm>
          <a:ln>
            <a:noFill/>
          </a:ln>
        </p:spPr>
        <p:txBody>
          <a:bodyPr anchor="b"/>
          <a:lstStyle>
            <a:lvl1pPr algn="l">
              <a:defRPr sz="60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2359299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3D8FD-00E5-4FF2-B657-C92FCB4DD3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CB32D3-26E6-4E95-A84D-51ED316E52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440AC-DC18-4041-A5CD-EF3C074A21B7}"/>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5" name="Footer Placeholder 4">
            <a:extLst>
              <a:ext uri="{FF2B5EF4-FFF2-40B4-BE49-F238E27FC236}">
                <a16:creationId xmlns:a16="http://schemas.microsoft.com/office/drawing/2014/main" id="{BEF66629-5782-43C8-8DD5-CB13F15B2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B0743-6C0D-430C-884E-286876052D38}"/>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271760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EF48A8-8D82-44AB-A6E7-125CFA6535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9EA769-1434-4225-B3A0-2D9E3CD0F4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1E945-24A7-453C-AF7C-0D8CDDF697BE}"/>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5" name="Footer Placeholder 4">
            <a:extLst>
              <a:ext uri="{FF2B5EF4-FFF2-40B4-BE49-F238E27FC236}">
                <a16:creationId xmlns:a16="http://schemas.microsoft.com/office/drawing/2014/main" id="{1826CF5C-2321-429B-A3F5-98DA5E9AC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20CFF-253B-451B-A1DE-410E0488B5C8}"/>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39771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9B35-9AAF-496F-BF3F-10BCC6340128}"/>
              </a:ext>
            </a:extLst>
          </p:cNvPr>
          <p:cNvSpPr>
            <a:spLocks noGrp="1"/>
          </p:cNvSpPr>
          <p:nvPr>
            <p:ph type="title" hasCustomPrompt="1"/>
          </p:nvPr>
        </p:nvSpPr>
        <p:spPr/>
        <p:txBody>
          <a:bodyPr/>
          <a:lstStyle>
            <a:lvl1pPr>
              <a:defRPr/>
            </a:lvl1pPr>
          </a:lstStyle>
          <a:p>
            <a:r>
              <a:rPr lang="en-US" dirty="0"/>
              <a:t>Thanks to our event sponsors!</a:t>
            </a:r>
          </a:p>
        </p:txBody>
      </p:sp>
      <p:sp>
        <p:nvSpPr>
          <p:cNvPr id="3" name="Date Placeholder 2">
            <a:extLst>
              <a:ext uri="{FF2B5EF4-FFF2-40B4-BE49-F238E27FC236}">
                <a16:creationId xmlns:a16="http://schemas.microsoft.com/office/drawing/2014/main" id="{8FDE638D-89BA-448E-AA4A-121DF6FADBD8}"/>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4" name="Footer Placeholder 3">
            <a:extLst>
              <a:ext uri="{FF2B5EF4-FFF2-40B4-BE49-F238E27FC236}">
                <a16:creationId xmlns:a16="http://schemas.microsoft.com/office/drawing/2014/main" id="{C35C1A70-3711-4740-815B-3D2442C8AAD0}"/>
              </a:ext>
            </a:extLst>
          </p:cNvPr>
          <p:cNvSpPr>
            <a:spLocks noGrp="1"/>
          </p:cNvSpPr>
          <p:nvPr>
            <p:ph type="ftr" sz="quarter" idx="11"/>
          </p:nvPr>
        </p:nvSpPr>
        <p:spPr/>
        <p:txBody>
          <a:bodyPr/>
          <a:lstStyle/>
          <a:p>
            <a:endParaRPr lang="en-US"/>
          </a:p>
        </p:txBody>
      </p:sp>
      <p:sp>
        <p:nvSpPr>
          <p:cNvPr id="6" name="Slide Number Placeholder 4">
            <a:extLst>
              <a:ext uri="{FF2B5EF4-FFF2-40B4-BE49-F238E27FC236}">
                <a16:creationId xmlns:a16="http://schemas.microsoft.com/office/drawing/2014/main" id="{CDF63429-50AD-48A0-B149-F6F97C3A2886}"/>
              </a:ext>
            </a:extLst>
          </p:cNvPr>
          <p:cNvSpPr txBox="1">
            <a:spLocks/>
          </p:cNvSpPr>
          <p:nvPr userDrawn="1"/>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482B12-2467-4D81-B6AC-A7AABB229781}" type="slidenum">
              <a:rPr lang="en-US" smtClean="0"/>
              <a:pPr/>
              <a:t>‹#›</a:t>
            </a:fld>
            <a:endParaRPr lang="en-US"/>
          </a:p>
        </p:txBody>
      </p:sp>
    </p:spTree>
    <p:extLst>
      <p:ext uri="{BB962C8B-B14F-4D97-AF65-F5344CB8AC3E}">
        <p14:creationId xmlns:p14="http://schemas.microsoft.com/office/powerpoint/2010/main" val="388268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DC956-64C0-4F12-AD6E-22B0AD31B2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892E3-E7BE-4F8D-9193-18F9F1DF52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4C85A-821E-4AAA-B288-A121F7C80A8F}"/>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5" name="Footer Placeholder 4">
            <a:extLst>
              <a:ext uri="{FF2B5EF4-FFF2-40B4-BE49-F238E27FC236}">
                <a16:creationId xmlns:a16="http://schemas.microsoft.com/office/drawing/2014/main" id="{392F7710-5932-492B-80DC-C1089F790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778AA-4923-4DB8-881A-C5E7BAF56FA9}"/>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157888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B704A8-369B-495E-A144-8F368F33D4B5}"/>
              </a:ext>
            </a:extLst>
          </p:cNvPr>
          <p:cNvSpPr/>
          <p:nvPr userDrawn="1"/>
        </p:nvSpPr>
        <p:spPr>
          <a:xfrm>
            <a:off x="0" y="-1"/>
            <a:ext cx="12192000" cy="6858001"/>
          </a:xfrm>
          <a:prstGeom prst="rect">
            <a:avLst/>
          </a:prstGeom>
          <a:solidFill>
            <a:srgbClr val="1B9A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ED6C45-2875-4479-9A46-95687BFC8862}"/>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41E00DC-0783-4E3B-B0C0-46D9C82248AF}"/>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FEF1D1-3411-4406-95F7-B6D051219C45}"/>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5" name="Footer Placeholder 4">
            <a:extLst>
              <a:ext uri="{FF2B5EF4-FFF2-40B4-BE49-F238E27FC236}">
                <a16:creationId xmlns:a16="http://schemas.microsoft.com/office/drawing/2014/main" id="{5EBF4B7F-F1A8-4A2A-9E02-8BDC9B36FE3A}"/>
              </a:ext>
            </a:extLst>
          </p:cNvPr>
          <p:cNvSpPr>
            <a:spLocks noGrp="1"/>
          </p:cNvSpPr>
          <p:nvPr>
            <p:ph type="ftr" sz="quarter" idx="11"/>
          </p:nvPr>
        </p:nvSpPr>
        <p:spPr>
          <a:xfrm>
            <a:off x="4071257" y="6356350"/>
            <a:ext cx="4114800" cy="365125"/>
          </a:xfrm>
        </p:spPr>
        <p:txBody>
          <a:bodyPr/>
          <a:lstStyle/>
          <a:p>
            <a:endParaRPr lang="en-US"/>
          </a:p>
        </p:txBody>
      </p:sp>
      <p:sp>
        <p:nvSpPr>
          <p:cNvPr id="6" name="Slide Number Placeholder 5">
            <a:extLst>
              <a:ext uri="{FF2B5EF4-FFF2-40B4-BE49-F238E27FC236}">
                <a16:creationId xmlns:a16="http://schemas.microsoft.com/office/drawing/2014/main" id="{67AF41DB-9056-4C92-9AAC-EA29E8C1A16D}"/>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268991097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2FCC5-6E60-4DD5-9C01-311E148ECE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6EE8C2-2F65-42F1-9B0C-F89C27C5FC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0A3191-AF16-4D0A-A5E5-924E6351A2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295F90-16C9-439E-8059-B14896EB6DED}"/>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6" name="Footer Placeholder 5">
            <a:extLst>
              <a:ext uri="{FF2B5EF4-FFF2-40B4-BE49-F238E27FC236}">
                <a16:creationId xmlns:a16="http://schemas.microsoft.com/office/drawing/2014/main" id="{469C94EB-64A7-40C2-9233-3AF02F8D76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55975-5BEA-496B-88B4-2F94A0544E90}"/>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316837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A00F-04A3-4617-92CD-12D2503E7F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BF8690-A8F3-4427-A78D-A157825C28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B08119-3EB7-41E9-8E09-286012CCC1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3D972-3217-4830-9AB3-3AF2F415E1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58D88C-3C99-4B14-AB0E-AECB9CB711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AA9C75-D2EB-431E-A03E-2825FA1DBE7D}"/>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8" name="Footer Placeholder 7">
            <a:extLst>
              <a:ext uri="{FF2B5EF4-FFF2-40B4-BE49-F238E27FC236}">
                <a16:creationId xmlns:a16="http://schemas.microsoft.com/office/drawing/2014/main" id="{79039B7F-ECB3-4380-B671-7F8373C6AE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0DC8FF-F899-4874-886A-78B5C56125AD}"/>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299580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076C6-D36C-4221-A6E7-41C468C834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AB3150-4888-4417-981C-C1C2E3899A95}"/>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4" name="Footer Placeholder 3">
            <a:extLst>
              <a:ext uri="{FF2B5EF4-FFF2-40B4-BE49-F238E27FC236}">
                <a16:creationId xmlns:a16="http://schemas.microsoft.com/office/drawing/2014/main" id="{B0E50794-8952-4407-BBA6-B27DD23934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94C03B-FC1C-4812-9EA1-C0B3725A6736}"/>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199839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912D3A-896B-462E-BEF6-86350C85A4D8}"/>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3" name="Footer Placeholder 2">
            <a:extLst>
              <a:ext uri="{FF2B5EF4-FFF2-40B4-BE49-F238E27FC236}">
                <a16:creationId xmlns:a16="http://schemas.microsoft.com/office/drawing/2014/main" id="{02A080BD-AE35-453E-B66A-9427321C7C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F6F111-BEB1-4EE3-9CB3-39C1C45583BD}"/>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51763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FB80B-3A0E-49E7-85A2-3BC1E4FDC3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FEBABD-EFC3-437F-B263-EBACB737A4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D5D077-9246-4595-8369-6957BF2FD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DF3840-F3B2-45CB-98D9-27D0B46BF534}"/>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6" name="Footer Placeholder 5">
            <a:extLst>
              <a:ext uri="{FF2B5EF4-FFF2-40B4-BE49-F238E27FC236}">
                <a16:creationId xmlns:a16="http://schemas.microsoft.com/office/drawing/2014/main" id="{9118B7B8-D79D-4056-8458-E6AC5AC107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1A4797-0FE8-4F59-BEA1-ED25363D19CB}"/>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55464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9E28-FBEA-42CC-A904-91AEC5CF89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965A52-D896-4B58-AB9E-67C494CC3B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6D5DB7E-C2B3-4522-86F8-61F88DCE3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E0106B-A2E7-4D89-96DE-1D714A882980}"/>
              </a:ext>
            </a:extLst>
          </p:cNvPr>
          <p:cNvSpPr>
            <a:spLocks noGrp="1"/>
          </p:cNvSpPr>
          <p:nvPr>
            <p:ph type="dt" sz="half" idx="10"/>
          </p:nvPr>
        </p:nvSpPr>
        <p:spPr/>
        <p:txBody>
          <a:bodyPr/>
          <a:lstStyle/>
          <a:p>
            <a:fld id="{ABFC000A-5A21-4949-93DC-5B380A8C6174}" type="datetimeFigureOut">
              <a:rPr lang="en-US" smtClean="0"/>
              <a:t>6/25/2020</a:t>
            </a:fld>
            <a:endParaRPr lang="en-US"/>
          </a:p>
        </p:txBody>
      </p:sp>
      <p:sp>
        <p:nvSpPr>
          <p:cNvPr id="6" name="Footer Placeholder 5">
            <a:extLst>
              <a:ext uri="{FF2B5EF4-FFF2-40B4-BE49-F238E27FC236}">
                <a16:creationId xmlns:a16="http://schemas.microsoft.com/office/drawing/2014/main" id="{72F48C2C-75CB-4D2B-A43C-C1CD719AD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E0C9F-146D-46AE-83FA-442BAFC24359}"/>
              </a:ext>
            </a:extLst>
          </p:cNvPr>
          <p:cNvSpPr>
            <a:spLocks noGrp="1"/>
          </p:cNvSpPr>
          <p:nvPr>
            <p:ph type="sldNum" sz="quarter" idx="12"/>
          </p:nvPr>
        </p:nvSpPr>
        <p:spPr/>
        <p:txBody>
          <a:bodyPr/>
          <a:lstStyle/>
          <a:p>
            <a:fld id="{B4482B12-2467-4D81-B6AC-A7AABB229781}" type="slidenum">
              <a:rPr lang="en-US" smtClean="0"/>
              <a:t>‹#›</a:t>
            </a:fld>
            <a:endParaRPr lang="en-US"/>
          </a:p>
        </p:txBody>
      </p:sp>
    </p:spTree>
    <p:extLst>
      <p:ext uri="{BB962C8B-B14F-4D97-AF65-F5344CB8AC3E}">
        <p14:creationId xmlns:p14="http://schemas.microsoft.com/office/powerpoint/2010/main" val="355785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9BF3E-3DBB-41AB-A6CC-42450BE10A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D5860F-7068-42B4-81BA-CCA9886821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CCFFB1B-A653-4A75-AAE1-114B08DA7A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000A-5A21-4949-93DC-5B380A8C6174}" type="datetimeFigureOut">
              <a:rPr lang="en-US" smtClean="0"/>
              <a:t>6/25/2020</a:t>
            </a:fld>
            <a:endParaRPr lang="en-US"/>
          </a:p>
        </p:txBody>
      </p:sp>
      <p:sp>
        <p:nvSpPr>
          <p:cNvPr id="5" name="Footer Placeholder 4">
            <a:extLst>
              <a:ext uri="{FF2B5EF4-FFF2-40B4-BE49-F238E27FC236}">
                <a16:creationId xmlns:a16="http://schemas.microsoft.com/office/drawing/2014/main" id="{0EF45718-74D3-4FFC-968D-D1A44D798A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3E411C-97C7-4FBE-8AB6-A1A889628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82B12-2467-4D81-B6AC-A7AABB229781}" type="slidenum">
              <a:rPr lang="en-US" smtClean="0"/>
              <a:t>‹#›</a:t>
            </a:fld>
            <a:endParaRPr lang="en-US"/>
          </a:p>
        </p:txBody>
      </p:sp>
      <p:sp>
        <p:nvSpPr>
          <p:cNvPr id="7" name="Rectangle 6">
            <a:extLst>
              <a:ext uri="{FF2B5EF4-FFF2-40B4-BE49-F238E27FC236}">
                <a16:creationId xmlns:a16="http://schemas.microsoft.com/office/drawing/2014/main" id="{F930F011-EACF-4DF6-83D9-41BDF0979358}"/>
              </a:ext>
            </a:extLst>
          </p:cNvPr>
          <p:cNvSpPr/>
          <p:nvPr userDrawn="1"/>
        </p:nvSpPr>
        <p:spPr>
          <a:xfrm>
            <a:off x="0" y="6245525"/>
            <a:ext cx="12192000" cy="612475"/>
          </a:xfrm>
          <a:prstGeom prst="rect">
            <a:avLst/>
          </a:prstGeom>
          <a:solidFill>
            <a:srgbClr val="1B9A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BEBEB37C-E672-4892-920E-58AE9A933A77}"/>
              </a:ext>
            </a:extLst>
          </p:cNvPr>
          <p:cNvPicPr>
            <a:picLocks noChangeAspect="1"/>
          </p:cNvPicPr>
          <p:nvPr userDrawn="1"/>
        </p:nvPicPr>
        <p:blipFill>
          <a:blip r:embed="rId14"/>
          <a:stretch>
            <a:fillRect/>
          </a:stretch>
        </p:blipFill>
        <p:spPr>
          <a:xfrm>
            <a:off x="205914" y="6331324"/>
            <a:ext cx="1264572" cy="415176"/>
          </a:xfrm>
          <a:prstGeom prst="rect">
            <a:avLst/>
          </a:prstGeom>
        </p:spPr>
      </p:pic>
    </p:spTree>
    <p:extLst>
      <p:ext uri="{BB962C8B-B14F-4D97-AF65-F5344CB8AC3E}">
        <p14:creationId xmlns:p14="http://schemas.microsoft.com/office/powerpoint/2010/main" val="3224196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rgbClr val="1B9AE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ndows-noob.com/" TargetMode="External"/><Relationship Id="rId2" Type="http://schemas.openxmlformats.org/officeDocument/2006/relationships/hyperlink" Target="https://twitter.com/ncbrady/" TargetMode="External"/><Relationship Id="rId1" Type="http://schemas.openxmlformats.org/officeDocument/2006/relationships/slideLayout" Target="../slideLayouts/slideLayout1.xml"/><Relationship Id="rId5" Type="http://schemas.openxmlformats.org/officeDocument/2006/relationships/hyperlink" Target="https://www.facebook.com/groups/windowsnoob/" TargetMode="External"/><Relationship Id="rId4" Type="http://schemas.openxmlformats.org/officeDocument/2006/relationships/hyperlink" Target="https://www.niallbrady.com/2020/03/05/enabling-the-new-tenant-attach-feature-in-configuration-manage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docs.microsoft.com/en-us/mem/configmgr/core/servers/manage/install-in-console-updates#bkmk_option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docs.microsoft.com/en-us/mem/configmgr/apps/deploy-use/app-approval#bkmk_op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11.xml"/><Relationship Id="rId7" Type="http://schemas.openxmlformats.org/officeDocument/2006/relationships/hyperlink" Target="https://docs.microsoft.com/en-us/mem/configmgr/core/servers/deploy/configure/about-discovery-methods#bkmk_aboutUser" TargetMode="External"/><Relationship Id="rId2" Type="http://schemas.openxmlformats.org/officeDocument/2006/relationships/slideLayout" Target="../slideLayouts/slideLayout4.xml"/><Relationship Id="rId1" Type="http://schemas.openxmlformats.org/officeDocument/2006/relationships/themeOverride" Target="../theme/themeOverride1.xml"/><Relationship Id="rId6" Type="http://schemas.openxmlformats.org/officeDocument/2006/relationships/hyperlink" Target="https://docs.microsoft.com/en-us/mem/configmgr/core/servers/deploy/configure/about-discovery-methods#azureaddisc" TargetMode="External"/><Relationship Id="rId5" Type="http://schemas.openxmlformats.org/officeDocument/2006/relationships/hyperlink" Target="https://docs.microsoft.com/en-us/mem/configmgr/tenant-attach/device-sync-actions" TargetMode="External"/><Relationship Id="rId4" Type="http://schemas.openxmlformats.org/officeDocument/2006/relationships/hyperlink" Target="https://docs.microsoft.com/en-us/mem/configmgr/core/get-started/2020/technical-preview-2004#bkmk_mem"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hemeOverride" Target="../theme/themeOverride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hemeOverride" Target="../theme/themeOverride3.xml"/><Relationship Id="rId6" Type="http://schemas.openxmlformats.org/officeDocument/2006/relationships/image" Target="../media/image21.png"/><Relationship Id="rId5" Type="http://schemas.openxmlformats.org/officeDocument/2006/relationships/hyperlink" Target="https://docs.microsoft.com/en-us/mem/configmgr/tenant-attach/cmpivot-overview-attached" TargetMode="External"/><Relationship Id="rId4" Type="http://schemas.openxmlformats.org/officeDocument/2006/relationships/hyperlink" Target="https://docs.microsoft.com/en-us/mem/configmgr/tenant-attach/cmpivot-samples-attached"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hemeOverride" Target="../theme/themeOverride4.xml"/><Relationship Id="rId5" Type="http://schemas.openxmlformats.org/officeDocument/2006/relationships/hyperlink" Target="https://docs.microsoft.com/en-us/mem/configmgr/core/servers/deploy/configure/about-discovery-methods#bkmk_aboutUser" TargetMode="External"/><Relationship Id="rId4" Type="http://schemas.openxmlformats.org/officeDocument/2006/relationships/hyperlink" Target="https://docs.microsoft.com/en-us/mem/configmgr/core/servers/deploy/configure/about-discovery-methods#azureaddisc"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hemeOverride" Target="../theme/themeOverride5.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hemeOverride" Target="../theme/themeOverride6.xml"/><Relationship Id="rId5" Type="http://schemas.openxmlformats.org/officeDocument/2006/relationships/image" Target="../media/image23.png"/><Relationship Id="rId4" Type="http://schemas.openxmlformats.org/officeDocument/2006/relationships/hyperlink" Target="https://docs.microsoft.com/en-us/mem/configmgr/core/servers/deploy/configure/boundary-group-procedures#bkmk_create"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hemeOverride" Target="../theme/themeOverride7.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hemeOverride" Target="../theme/themeOverride8.xml"/><Relationship Id="rId5" Type="http://schemas.openxmlformats.org/officeDocument/2006/relationships/image" Target="../media/image25.png"/><Relationship Id="rId4" Type="http://schemas.openxmlformats.org/officeDocument/2006/relationships/hyperlink" Target="https://docs.microsoft.com/en-us/mem/configmgr/core/servers/deploy/configure/boundary-group-procedures#bkmk_config"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hemeOverride" Target="../theme/themeOverride9.xml"/><Relationship Id="rId5" Type="http://schemas.openxmlformats.org/officeDocument/2006/relationships/image" Target="../media/image26.png"/><Relationship Id="rId4" Type="http://schemas.openxmlformats.org/officeDocument/2006/relationships/hyperlink" Target="https://docs.microsoft.com/en-us/mem/configmgr/core/servers/deploy/configure/boundary-groups#bkmk_bgoptions"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hemeOverride" Target="../theme/themeOverride10.xml"/><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hemeOverride" Target="../theme/themeOverride11.xml"/><Relationship Id="rId4" Type="http://schemas.openxmlformats.org/officeDocument/2006/relationships/image" Target="../media/image2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niallbrady.com/2020/03/05/enabling-the-new-tenant-attach-feature-in-configuration-manag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hyperlink" Target="https://www.niallbrady.com/2020/03/05/enabling-the-new-tenant-attach-feature-in-configuration-manag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907EE-02D9-4880-BC30-48AA081D17EF}"/>
              </a:ext>
            </a:extLst>
          </p:cNvPr>
          <p:cNvSpPr>
            <a:spLocks noGrp="1"/>
          </p:cNvSpPr>
          <p:nvPr>
            <p:ph type="ctrTitle"/>
          </p:nvPr>
        </p:nvSpPr>
        <p:spPr>
          <a:xfrm>
            <a:off x="479323" y="1122363"/>
            <a:ext cx="5503188" cy="3475344"/>
          </a:xfrm>
        </p:spPr>
        <p:txBody>
          <a:bodyPr>
            <a:normAutofit fontScale="90000"/>
          </a:bodyPr>
          <a:lstStyle/>
          <a:p>
            <a:r>
              <a:rPr lang="en-US" dirty="0"/>
              <a:t>New cloud features in Configuration Manager Technical Preview</a:t>
            </a:r>
          </a:p>
        </p:txBody>
      </p:sp>
      <p:sp>
        <p:nvSpPr>
          <p:cNvPr id="3" name="Subtitle 2">
            <a:extLst>
              <a:ext uri="{FF2B5EF4-FFF2-40B4-BE49-F238E27FC236}">
                <a16:creationId xmlns:a16="http://schemas.microsoft.com/office/drawing/2014/main" id="{F47C4C60-A86F-4162-AFF5-A1E67C5F622F}"/>
              </a:ext>
            </a:extLst>
          </p:cNvPr>
          <p:cNvSpPr>
            <a:spLocks noGrp="1"/>
          </p:cNvSpPr>
          <p:nvPr>
            <p:ph type="subTitle" idx="1"/>
          </p:nvPr>
        </p:nvSpPr>
        <p:spPr>
          <a:xfrm>
            <a:off x="479323" y="4734232"/>
            <a:ext cx="5432590" cy="1195788"/>
          </a:xfrm>
        </p:spPr>
        <p:txBody>
          <a:bodyPr>
            <a:normAutofit/>
          </a:bodyPr>
          <a:lstStyle/>
          <a:p>
            <a:r>
              <a:rPr lang="en-US" dirty="0"/>
              <a:t>Niall Brady</a:t>
            </a:r>
          </a:p>
          <a:p>
            <a:r>
              <a:rPr lang="en-US" dirty="0"/>
              <a:t>Enterprise Mobility MVP</a:t>
            </a:r>
          </a:p>
          <a:p>
            <a:endParaRPr lang="en-US" dirty="0"/>
          </a:p>
        </p:txBody>
      </p:sp>
      <p:sp>
        <p:nvSpPr>
          <p:cNvPr id="5" name="TextBox 4">
            <a:extLst>
              <a:ext uri="{FF2B5EF4-FFF2-40B4-BE49-F238E27FC236}">
                <a16:creationId xmlns:a16="http://schemas.microsoft.com/office/drawing/2014/main" id="{8A20FC22-FC6B-4124-BC43-8F8466045B4D}"/>
              </a:ext>
            </a:extLst>
          </p:cNvPr>
          <p:cNvSpPr txBox="1"/>
          <p:nvPr/>
        </p:nvSpPr>
        <p:spPr>
          <a:xfrm>
            <a:off x="6524226" y="4597707"/>
            <a:ext cx="5329083" cy="1200329"/>
          </a:xfrm>
          <a:prstGeom prst="rect">
            <a:avLst/>
          </a:prstGeom>
          <a:noFill/>
        </p:spPr>
        <p:txBody>
          <a:bodyPr wrap="square">
            <a:spAutoFit/>
          </a:bodyPr>
          <a:lstStyle/>
          <a:p>
            <a:r>
              <a:rPr lang="en-US" b="1" dirty="0">
                <a:hlinkClick r:id="rId2"/>
              </a:rPr>
              <a:t>twitter.com/</a:t>
            </a:r>
            <a:r>
              <a:rPr lang="en-US" b="1" dirty="0" err="1">
                <a:hlinkClick r:id="rId2"/>
              </a:rPr>
              <a:t>ncbrady</a:t>
            </a:r>
            <a:endParaRPr lang="en-US" b="1" dirty="0"/>
          </a:p>
          <a:p>
            <a:r>
              <a:rPr lang="en-US" b="1" dirty="0">
                <a:hlinkClick r:id="rId3"/>
              </a:rPr>
              <a:t>windows-noob.com</a:t>
            </a:r>
            <a:endParaRPr lang="en-US" b="1" dirty="0"/>
          </a:p>
          <a:p>
            <a:r>
              <a:rPr lang="en-US" b="1" dirty="0">
                <a:hlinkClick r:id="rId4"/>
              </a:rPr>
              <a:t>niallbrady.com</a:t>
            </a:r>
            <a:endParaRPr lang="en-US" b="1" dirty="0"/>
          </a:p>
          <a:p>
            <a:r>
              <a:rPr lang="en-US" b="1" dirty="0">
                <a:hlinkClick r:id="rId5"/>
              </a:rPr>
              <a:t>facebook.com/groups/</a:t>
            </a:r>
            <a:r>
              <a:rPr lang="en-US" b="1" dirty="0" err="1">
                <a:hlinkClick r:id="rId5"/>
              </a:rPr>
              <a:t>windowsnoob</a:t>
            </a:r>
            <a:endParaRPr lang="en-US" b="1" dirty="0"/>
          </a:p>
        </p:txBody>
      </p:sp>
    </p:spTree>
    <p:extLst>
      <p:ext uri="{BB962C8B-B14F-4D97-AF65-F5344CB8AC3E}">
        <p14:creationId xmlns:p14="http://schemas.microsoft.com/office/powerpoint/2010/main" val="42319588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effectLst/>
                <a:latin typeface="+mj-lt"/>
                <a:ea typeface="+mj-ea"/>
                <a:cs typeface="+mj-cs"/>
              </a:rPr>
              <a:t>Installing applications</a:t>
            </a:r>
          </a:p>
        </p:txBody>
      </p:sp>
      <p:pic>
        <p:nvPicPr>
          <p:cNvPr id="5" name="Picture 4" descr="A screenshot of a cell phone&#10;&#10;Description automatically generated">
            <a:extLst>
              <a:ext uri="{FF2B5EF4-FFF2-40B4-BE49-F238E27FC236}">
                <a16:creationId xmlns:a16="http://schemas.microsoft.com/office/drawing/2014/main" id="{BFDFBF45-27DD-4EEB-9200-D47A6E1AC5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02747"/>
            <a:ext cx="4755204" cy="3851714"/>
          </a:xfrm>
          <a:prstGeom prst="rect">
            <a:avLst/>
          </a:prstGeom>
          <a:noFill/>
        </p:spPr>
      </p:pic>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6172200" y="1825625"/>
            <a:ext cx="5181600" cy="4351338"/>
          </a:xfrm>
        </p:spPr>
        <p:txBody>
          <a:bodyPr vert="horz" lIns="91440" tIns="45720" rIns="91440" bIns="45720" rtlCol="0">
            <a:normAutofit/>
          </a:bodyPr>
          <a:lstStyle/>
          <a:p>
            <a:r>
              <a:rPr lang="en-US" sz="2000" dirty="0"/>
              <a:t>Enable the optional feature </a:t>
            </a:r>
            <a:r>
              <a:rPr lang="en-US" sz="2000" b="1" dirty="0"/>
              <a:t>Approve application requests for users per device</a:t>
            </a:r>
            <a:r>
              <a:rPr lang="en-US" sz="2000" dirty="0"/>
              <a:t>. For more information, see </a:t>
            </a:r>
            <a:r>
              <a:rPr lang="en-US" sz="2000" dirty="0">
                <a:hlinkClick r:id="rId4"/>
              </a:rPr>
              <a:t>Enable optional features</a:t>
            </a:r>
            <a:r>
              <a:rPr lang="en-US" sz="2000" dirty="0"/>
              <a:t> from updates.</a:t>
            </a:r>
          </a:p>
          <a:p>
            <a:endParaRPr lang="en-US" dirty="0"/>
          </a:p>
        </p:txBody>
      </p:sp>
    </p:spTree>
    <p:extLst>
      <p:ext uri="{BB962C8B-B14F-4D97-AF65-F5344CB8AC3E}">
        <p14:creationId xmlns:p14="http://schemas.microsoft.com/office/powerpoint/2010/main" val="1589369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effectLst/>
                <a:latin typeface="+mj-lt"/>
                <a:ea typeface="+mj-ea"/>
                <a:cs typeface="+mj-cs"/>
              </a:rPr>
              <a:t>Installing applications</a:t>
            </a:r>
          </a:p>
        </p:txBody>
      </p:sp>
      <p:pic>
        <p:nvPicPr>
          <p:cNvPr id="6" name="Picture 5" descr="A screenshot of a cell phone&#10;&#10;Description automatically generated">
            <a:extLst>
              <a:ext uri="{FF2B5EF4-FFF2-40B4-BE49-F238E27FC236}">
                <a16:creationId xmlns:a16="http://schemas.microsoft.com/office/drawing/2014/main" id="{16B34903-06C8-418C-B399-CE70832B15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6241" y="2010450"/>
            <a:ext cx="3763971" cy="3444034"/>
          </a:xfrm>
          <a:prstGeom prst="rect">
            <a:avLst/>
          </a:prstGeom>
          <a:noFill/>
        </p:spPr>
      </p:pic>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6172200" y="1825625"/>
            <a:ext cx="5181600" cy="4351338"/>
          </a:xfrm>
        </p:spPr>
        <p:txBody>
          <a:bodyPr vert="horz" lIns="91440" tIns="45720" rIns="91440" bIns="45720" rtlCol="0">
            <a:normAutofit/>
          </a:bodyPr>
          <a:lstStyle/>
          <a:p>
            <a:r>
              <a:rPr lang="en-US" sz="2000" dirty="0"/>
              <a:t>At least one application deployed to a </a:t>
            </a:r>
            <a:r>
              <a:rPr lang="en-US" sz="2000" b="1" dirty="0"/>
              <a:t>device collection </a:t>
            </a:r>
            <a:r>
              <a:rPr lang="en-US" sz="2000" dirty="0"/>
              <a:t>with the </a:t>
            </a:r>
            <a:r>
              <a:rPr lang="en-US" sz="2000" b="1" dirty="0"/>
              <a:t>An administrator must approve a request for this application on the device</a:t>
            </a:r>
            <a:r>
              <a:rPr lang="en-US" sz="2000" dirty="0"/>
              <a:t> option set on the deployment. For more information, see </a:t>
            </a:r>
            <a:r>
              <a:rPr lang="en-US" sz="2000" dirty="0">
                <a:hlinkClick r:id="rId4"/>
              </a:rPr>
              <a:t>Approve applications</a:t>
            </a:r>
            <a:r>
              <a:rPr lang="en-US" sz="2000" dirty="0"/>
              <a:t>.</a:t>
            </a:r>
          </a:p>
          <a:p>
            <a:r>
              <a:rPr lang="en-US" sz="2000" dirty="0"/>
              <a:t>User targeted applications or applications without the approval option set don’t appear in the application list.</a:t>
            </a:r>
          </a:p>
          <a:p>
            <a:endParaRPr lang="en-US" sz="2600" dirty="0"/>
          </a:p>
        </p:txBody>
      </p:sp>
    </p:spTree>
    <p:extLst>
      <p:ext uri="{BB962C8B-B14F-4D97-AF65-F5344CB8AC3E}">
        <p14:creationId xmlns:p14="http://schemas.microsoft.com/office/powerpoint/2010/main" val="298955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effectLst/>
                <a:latin typeface="+mj-lt"/>
                <a:ea typeface="+mj-ea"/>
                <a:cs typeface="+mj-cs"/>
              </a:rPr>
              <a:t>Installing applications</a:t>
            </a:r>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1250004" y="1690688"/>
            <a:ext cx="5181600" cy="4351338"/>
          </a:xfrm>
        </p:spPr>
        <p:txBody>
          <a:bodyPr vert="horz" lIns="91440" tIns="45720" rIns="91440" bIns="45720" rtlCol="0">
            <a:normAutofit/>
          </a:bodyPr>
          <a:lstStyle/>
          <a:p>
            <a:r>
              <a:rPr lang="en-US" sz="2000" dirty="0"/>
              <a:t>In the Admin center, locate your device and click on </a:t>
            </a:r>
            <a:r>
              <a:rPr lang="en-US" sz="2000" b="1" dirty="0"/>
              <a:t>Applications</a:t>
            </a:r>
            <a:r>
              <a:rPr lang="en-US" sz="2000" dirty="0"/>
              <a:t>. If your application matches the pre-</a:t>
            </a:r>
            <a:r>
              <a:rPr lang="en-US" sz="2000" dirty="0" err="1"/>
              <a:t>reqs</a:t>
            </a:r>
            <a:r>
              <a:rPr lang="en-US" sz="2000" dirty="0"/>
              <a:t> above then it should be listed.</a:t>
            </a:r>
          </a:p>
        </p:txBody>
      </p:sp>
      <p:pic>
        <p:nvPicPr>
          <p:cNvPr id="5" name="Picture 4" descr="A screenshot of a social media post&#10;&#10;Description automatically generated">
            <a:extLst>
              <a:ext uri="{FF2B5EF4-FFF2-40B4-BE49-F238E27FC236}">
                <a16:creationId xmlns:a16="http://schemas.microsoft.com/office/drawing/2014/main" id="{68293F6E-CBB0-49E6-8297-E496EBC89E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5859" y="2767816"/>
            <a:ext cx="5181600" cy="2399496"/>
          </a:xfrm>
          <a:prstGeom prst="rect">
            <a:avLst/>
          </a:prstGeom>
        </p:spPr>
      </p:pic>
    </p:spTree>
    <p:extLst>
      <p:ext uri="{BB962C8B-B14F-4D97-AF65-F5344CB8AC3E}">
        <p14:creationId xmlns:p14="http://schemas.microsoft.com/office/powerpoint/2010/main" val="112458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effectLst/>
                <a:latin typeface="+mj-lt"/>
                <a:ea typeface="+mj-ea"/>
                <a:cs typeface="+mj-cs"/>
              </a:rPr>
              <a:t>Installing applications</a:t>
            </a:r>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6240294" y="1690688"/>
            <a:ext cx="5181600" cy="4351338"/>
          </a:xfrm>
        </p:spPr>
        <p:txBody>
          <a:bodyPr vert="horz" lIns="91440" tIns="45720" rIns="91440" bIns="45720" rtlCol="0">
            <a:normAutofit/>
          </a:bodyPr>
          <a:lstStyle/>
          <a:p>
            <a:r>
              <a:rPr lang="en-US" sz="2000" dirty="0"/>
              <a:t>Clicking the app will bring up options to </a:t>
            </a:r>
            <a:r>
              <a:rPr lang="en-US" sz="2000" b="1" dirty="0"/>
              <a:t>Install</a:t>
            </a:r>
            <a:r>
              <a:rPr lang="en-US" sz="2000" dirty="0"/>
              <a:t> or </a:t>
            </a:r>
            <a:r>
              <a:rPr lang="en-US" sz="2000" b="1" dirty="0"/>
              <a:t>Retry installation</a:t>
            </a:r>
            <a:r>
              <a:rPr lang="en-US" sz="2000" dirty="0"/>
              <a:t>. In addition, it will list the status of whether it’s installed or not. </a:t>
            </a:r>
          </a:p>
          <a:p>
            <a:endParaRPr lang="en-US" sz="2000" dirty="0"/>
          </a:p>
        </p:txBody>
      </p:sp>
      <p:pic>
        <p:nvPicPr>
          <p:cNvPr id="6" name="Picture 5" descr="A screenshot of a social media post&#10;&#10;Description automatically generated">
            <a:extLst>
              <a:ext uri="{FF2B5EF4-FFF2-40B4-BE49-F238E27FC236}">
                <a16:creationId xmlns:a16="http://schemas.microsoft.com/office/drawing/2014/main" id="{547E8DAC-0EE4-48FF-816D-E5CBBABA59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2061" y="2366954"/>
            <a:ext cx="4519646" cy="2124091"/>
          </a:xfrm>
          <a:prstGeom prst="rect">
            <a:avLst/>
          </a:prstGeom>
        </p:spPr>
      </p:pic>
    </p:spTree>
    <p:extLst>
      <p:ext uri="{BB962C8B-B14F-4D97-AF65-F5344CB8AC3E}">
        <p14:creationId xmlns:p14="http://schemas.microsoft.com/office/powerpoint/2010/main" val="4138597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8ECEB26-8B72-483F-A7B0-D6A81C258E37}"/>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FFFFFF"/>
                </a:solidFill>
                <a:effectLst/>
                <a:latin typeface="+mj-lt"/>
                <a:ea typeface="+mj-ea"/>
                <a:cs typeface="+mj-cs"/>
              </a:rPr>
              <a:t>DEM</a:t>
            </a:r>
            <a:r>
              <a:rPr lang="en-US" sz="4400" kern="1200">
                <a:solidFill>
                  <a:srgbClr val="FFFFFF"/>
                </a:solidFill>
                <a:latin typeface="+mj-lt"/>
                <a:ea typeface="+mj-ea"/>
                <a:cs typeface="+mj-cs"/>
              </a:rPr>
              <a:t>O</a:t>
            </a:r>
            <a:endParaRPr lang="en-US" sz="4400" kern="1200">
              <a:solidFill>
                <a:srgbClr val="FFFFFF"/>
              </a:solidFill>
              <a:effectLst/>
              <a:latin typeface="+mj-lt"/>
              <a:ea typeface="+mj-ea"/>
              <a:cs typeface="+mj-cs"/>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4447308" y="591344"/>
            <a:ext cx="6906491" cy="5585619"/>
          </a:xfr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Installing applications</a:t>
            </a:r>
          </a:p>
        </p:txBody>
      </p:sp>
    </p:spTree>
    <p:extLst>
      <p:ext uri="{BB962C8B-B14F-4D97-AF65-F5344CB8AC3E}">
        <p14:creationId xmlns:p14="http://schemas.microsoft.com/office/powerpoint/2010/main" val="952827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1136428" y="627564"/>
            <a:ext cx="7474172"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dirty="0">
                <a:solidFill>
                  <a:srgbClr val="1B9AE0"/>
                </a:solidFill>
                <a:latin typeface="+mj-lt"/>
                <a:ea typeface="+mj-ea"/>
                <a:cs typeface="+mj-cs"/>
              </a:rPr>
              <a:t>Device timeline</a:t>
            </a:r>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1"/>
          </p:nvPr>
        </p:nvSpPr>
        <p:spPr>
          <a:xfrm>
            <a:off x="1136429" y="2278173"/>
            <a:ext cx="6467867" cy="3450613"/>
          </a:xfrm>
        </p:spPr>
        <p:txBody>
          <a:bodyPr vert="horz" lIns="91440" tIns="45720" rIns="91440" bIns="45720" rtlCol="0" anchor="ctr">
            <a:noAutofit/>
          </a:bodyPr>
          <a:lstStyle/>
          <a:p>
            <a:r>
              <a:rPr lang="en-US" sz="1200" dirty="0"/>
              <a:t>You’ll need to meet all of the prerequisites for </a:t>
            </a:r>
            <a:r>
              <a:rPr lang="en-US" sz="1200" dirty="0">
                <a:hlinkClick r:id="rId4"/>
              </a:rPr>
              <a:t>Tenant attach: </a:t>
            </a:r>
            <a:r>
              <a:rPr lang="en-US" sz="1200" dirty="0" err="1">
                <a:hlinkClick r:id="rId4"/>
              </a:rPr>
              <a:t>ConfigMgr</a:t>
            </a:r>
            <a:r>
              <a:rPr lang="en-US" sz="1200" dirty="0">
                <a:hlinkClick r:id="rId4"/>
              </a:rPr>
              <a:t> client details</a:t>
            </a:r>
            <a:r>
              <a:rPr lang="en-US" sz="1200" dirty="0"/>
              <a:t>:</a:t>
            </a:r>
          </a:p>
          <a:p>
            <a:r>
              <a:rPr lang="en-US" sz="1200" dirty="0"/>
              <a:t>An environment that’s </a:t>
            </a:r>
            <a:r>
              <a:rPr lang="en-US" sz="1200" dirty="0">
                <a:hlinkClick r:id="rId5"/>
              </a:rPr>
              <a:t>tenant attached with uploaded devices</a:t>
            </a:r>
            <a:r>
              <a:rPr lang="en-US" sz="1200" dirty="0"/>
              <a:t>.</a:t>
            </a:r>
          </a:p>
          <a:p>
            <a:r>
              <a:rPr lang="en-US" sz="1200" dirty="0"/>
              <a:t>One of the following browsers: </a:t>
            </a:r>
          </a:p>
          <a:p>
            <a:pPr marL="742950" lvl="1"/>
            <a:r>
              <a:rPr lang="en-US" sz="1200" dirty="0"/>
              <a:t>Microsoft Edge, version 77 and later</a:t>
            </a:r>
          </a:p>
          <a:p>
            <a:pPr marL="742950" lvl="1"/>
            <a:r>
              <a:rPr lang="en-US" sz="1200" dirty="0"/>
              <a:t>Google Chrome</a:t>
            </a:r>
          </a:p>
          <a:p>
            <a:r>
              <a:rPr lang="en-US" sz="1200" dirty="0"/>
              <a:t>The user account has been discovered with both </a:t>
            </a:r>
            <a:r>
              <a:rPr lang="en-US" sz="1200" dirty="0">
                <a:hlinkClick r:id="rId6"/>
              </a:rPr>
              <a:t>Azure Active Directory (Azure AD) user discovery</a:t>
            </a:r>
            <a:r>
              <a:rPr lang="en-US" sz="1200" dirty="0"/>
              <a:t> and </a:t>
            </a:r>
            <a:r>
              <a:rPr lang="en-US" sz="1200" dirty="0">
                <a:hlinkClick r:id="rId7"/>
              </a:rPr>
              <a:t>Active Directory user discovery</a:t>
            </a:r>
            <a:r>
              <a:rPr lang="en-US" sz="1200" dirty="0"/>
              <a:t>. </a:t>
            </a:r>
          </a:p>
          <a:p>
            <a:pPr marL="742950" lvl="1"/>
            <a:r>
              <a:rPr lang="en-US" sz="1200" dirty="0"/>
              <a:t>Meaning the user account needs to be a synced user object in Azure.</a:t>
            </a:r>
          </a:p>
          <a:p>
            <a:r>
              <a:rPr lang="en-US" sz="1200" dirty="0"/>
              <a:t>Enable Endpoint analytics data collection in Configuration Manager: </a:t>
            </a:r>
          </a:p>
          <a:p>
            <a:pPr marL="742950" lvl="1"/>
            <a:r>
              <a:rPr lang="en-US" sz="1200" dirty="0"/>
              <a:t>In the Configuration Manager console, go to </a:t>
            </a:r>
            <a:r>
              <a:rPr lang="en-US" sz="1200" b="1" dirty="0"/>
              <a:t>Administration</a:t>
            </a:r>
            <a:r>
              <a:rPr lang="en-US" sz="1200" dirty="0"/>
              <a:t> &gt; </a:t>
            </a:r>
            <a:r>
              <a:rPr lang="en-US" sz="1200" b="1" dirty="0"/>
              <a:t>Client Settings</a:t>
            </a:r>
            <a:r>
              <a:rPr lang="en-US" sz="1200" dirty="0"/>
              <a:t> &gt; </a:t>
            </a:r>
            <a:r>
              <a:rPr lang="en-US" sz="1200" b="1" dirty="0"/>
              <a:t>Default Client Settings</a:t>
            </a:r>
            <a:r>
              <a:rPr lang="en-US" sz="1200" dirty="0"/>
              <a:t>.</a:t>
            </a:r>
          </a:p>
          <a:p>
            <a:pPr marL="742950" lvl="1"/>
            <a:r>
              <a:rPr lang="en-US" sz="1200" dirty="0"/>
              <a:t>Right-click and select </a:t>
            </a:r>
            <a:r>
              <a:rPr lang="en-US" sz="1200" b="1" dirty="0"/>
              <a:t>Properties</a:t>
            </a:r>
            <a:r>
              <a:rPr lang="en-US" sz="1200" dirty="0"/>
              <a:t> then select the </a:t>
            </a:r>
            <a:r>
              <a:rPr lang="en-US" sz="1200" b="1" dirty="0"/>
              <a:t>Computer Agent</a:t>
            </a:r>
            <a:r>
              <a:rPr lang="en-US" sz="1200" dirty="0"/>
              <a:t> settings.</a:t>
            </a:r>
          </a:p>
          <a:p>
            <a:pPr marL="742950" lvl="1"/>
            <a:r>
              <a:rPr lang="en-US" sz="1200" dirty="0"/>
              <a:t>Set </a:t>
            </a:r>
            <a:r>
              <a:rPr lang="en-US" sz="1200" b="1" dirty="0"/>
              <a:t>Enable Endpoint analytics data collection</a:t>
            </a:r>
            <a:r>
              <a:rPr lang="en-US" sz="1200" dirty="0"/>
              <a:t> to </a:t>
            </a:r>
            <a:r>
              <a:rPr lang="en-US" sz="1200" b="1" dirty="0"/>
              <a:t>Yes</a:t>
            </a:r>
            <a:r>
              <a:rPr lang="en-US" sz="1200" dirty="0"/>
              <a:t>. </a:t>
            </a:r>
          </a:p>
          <a:p>
            <a:pPr marL="1143000" lvl="2"/>
            <a:r>
              <a:rPr lang="en-US" sz="1200" dirty="0"/>
              <a:t>Only events collected after the client receives this policy will be visible in the admin center preview. Events prior to receiving the policy won’t be accessible.</a:t>
            </a:r>
          </a:p>
        </p:txBody>
      </p:sp>
      <p:pic>
        <p:nvPicPr>
          <p:cNvPr id="5" name="Picture 4" descr="A screenshot of a computer&#10;&#10;Description automatically generated">
            <a:extLst>
              <a:ext uri="{FF2B5EF4-FFF2-40B4-BE49-F238E27FC236}">
                <a16:creationId xmlns:a16="http://schemas.microsoft.com/office/drawing/2014/main" id="{6DC7D0C5-5F2A-4E2F-B671-15E3EEBB153E}"/>
              </a:ext>
            </a:extLst>
          </p:cNvPr>
          <p:cNvPicPr>
            <a:picLocks noChangeAspect="1"/>
          </p:cNvPicPr>
          <p:nvPr/>
        </p:nvPicPr>
        <p:blipFill rotWithShape="1">
          <a:blip r:embed="rId8">
            <a:alphaModFix/>
            <a:extLst>
              <a:ext uri="{28A0092B-C50C-407E-A947-70E740481C1C}">
                <a14:useLocalDpi xmlns:a14="http://schemas.microsoft.com/office/drawing/2010/main" val="0"/>
              </a:ext>
            </a:extLst>
          </a:blip>
          <a:srcRect r="7606" b="5"/>
          <a:stretch/>
        </p:blipFill>
        <p:spPr>
          <a:xfrm>
            <a:off x="7928228" y="1219385"/>
            <a:ext cx="4212076" cy="4205312"/>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49493803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648929" y="629266"/>
            <a:ext cx="3505495" cy="1622321"/>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dirty="0">
                <a:solidFill>
                  <a:srgbClr val="1B9AE0"/>
                </a:solidFill>
                <a:latin typeface="+mj-lt"/>
                <a:ea typeface="+mj-ea"/>
                <a:cs typeface="+mj-cs"/>
              </a:rPr>
              <a:t>Device timeline</a:t>
            </a:r>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1"/>
          </p:nvPr>
        </p:nvSpPr>
        <p:spPr>
          <a:xfrm>
            <a:off x="648931" y="2438400"/>
            <a:ext cx="3505494" cy="3785419"/>
          </a:xfrm>
        </p:spPr>
        <p:txBody>
          <a:bodyPr vert="horz" lIns="91440" tIns="45720" rIns="91440" bIns="45720" rtlCol="0">
            <a:normAutofit/>
          </a:bodyPr>
          <a:lstStyle/>
          <a:p>
            <a:r>
              <a:rPr lang="en-US" sz="2000" dirty="0"/>
              <a:t>As data comes in, it will auto populate into the timeline</a:t>
            </a:r>
          </a:p>
          <a:p>
            <a:r>
              <a:rPr lang="en-US" sz="2000" dirty="0"/>
              <a:t>Use the Filter option to fine tune what you are seeing</a:t>
            </a:r>
          </a:p>
        </p:txBody>
      </p:sp>
      <p:sp>
        <p:nvSpPr>
          <p:cNvPr id="11" name="Rectangle 1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screenshot of a social media post&#10;&#10;Description automatically generated">
            <a:extLst>
              <a:ext uri="{FF2B5EF4-FFF2-40B4-BE49-F238E27FC236}">
                <a16:creationId xmlns:a16="http://schemas.microsoft.com/office/drawing/2014/main" id="{2970482B-B24E-465D-A34B-BE86E530CC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5862" y="1290514"/>
            <a:ext cx="6019331" cy="4273725"/>
          </a:xfrm>
          <a:prstGeom prst="rect">
            <a:avLst/>
          </a:prstGeom>
          <a:effectLst/>
        </p:spPr>
      </p:pic>
    </p:spTree>
    <p:extLst>
      <p:ext uri="{BB962C8B-B14F-4D97-AF65-F5344CB8AC3E}">
        <p14:creationId xmlns:p14="http://schemas.microsoft.com/office/powerpoint/2010/main" val="1903099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1136428" y="627564"/>
            <a:ext cx="7474172"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dirty="0" err="1">
                <a:solidFill>
                  <a:srgbClr val="1B9AE0"/>
                </a:solidFill>
                <a:latin typeface="+mj-lt"/>
                <a:ea typeface="+mj-ea"/>
                <a:cs typeface="+mj-cs"/>
              </a:rPr>
              <a:t>CMPivot</a:t>
            </a:r>
            <a:endParaRPr lang="en-US" sz="4400" dirty="0">
              <a:solidFill>
                <a:srgbClr val="1B9AE0"/>
              </a:solidFill>
              <a:latin typeface="+mj-lt"/>
              <a:ea typeface="+mj-ea"/>
              <a:cs typeface="+mj-cs"/>
            </a:endParaRPr>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1"/>
          </p:nvPr>
        </p:nvSpPr>
        <p:spPr>
          <a:xfrm>
            <a:off x="1136429" y="2278173"/>
            <a:ext cx="6467867" cy="3450613"/>
          </a:xfrm>
        </p:spPr>
        <p:txBody>
          <a:bodyPr vert="horz" lIns="91440" tIns="45720" rIns="91440" bIns="45720" rtlCol="0" anchor="ctr">
            <a:noAutofit/>
          </a:bodyPr>
          <a:lstStyle/>
          <a:p>
            <a:r>
              <a:rPr lang="en-US" sz="2000" dirty="0"/>
              <a:t>Bring the power of </a:t>
            </a:r>
            <a:r>
              <a:rPr lang="en-US" sz="2000" dirty="0" err="1"/>
              <a:t>CMPivot</a:t>
            </a:r>
            <a:r>
              <a:rPr lang="en-US" sz="2000" dirty="0"/>
              <a:t> to the Microsoft Endpoint Manager admin center. Allow additional personas, like Helpdesk, to be able to initiate real-time queries from the cloud against an individual </a:t>
            </a:r>
            <a:r>
              <a:rPr lang="en-US" sz="2000" dirty="0" err="1"/>
              <a:t>ConfigMgr</a:t>
            </a:r>
            <a:r>
              <a:rPr lang="en-US" sz="2000" dirty="0"/>
              <a:t> managed device and return the results back to the admin center. This gives all the traditional benefits of </a:t>
            </a:r>
            <a:r>
              <a:rPr lang="en-US" sz="2000" dirty="0" err="1"/>
              <a:t>CMPivot</a:t>
            </a:r>
            <a:r>
              <a:rPr lang="en-US" sz="2000" dirty="0"/>
              <a:t>, which allows IT Admins and other designated personas the ability to quickly assess the state of devices in their environment and take action.</a:t>
            </a:r>
          </a:p>
          <a:p>
            <a:r>
              <a:rPr lang="en-US" sz="2000" dirty="0"/>
              <a:t>For more information about </a:t>
            </a:r>
            <a:r>
              <a:rPr lang="en-US" sz="2000" dirty="0" err="1"/>
              <a:t>CMPivot</a:t>
            </a:r>
            <a:r>
              <a:rPr lang="en-US" sz="2000" dirty="0"/>
              <a:t>, see:</a:t>
            </a:r>
          </a:p>
          <a:p>
            <a:pPr lvl="1"/>
            <a:r>
              <a:rPr lang="en-US" sz="1600" dirty="0" err="1">
                <a:hlinkClick r:id="rId4"/>
              </a:rPr>
              <a:t>CMPivot</a:t>
            </a:r>
            <a:r>
              <a:rPr lang="en-US" sz="1600" dirty="0">
                <a:hlinkClick r:id="rId4"/>
              </a:rPr>
              <a:t> sample scripts</a:t>
            </a:r>
            <a:endParaRPr lang="en-US" sz="1600" dirty="0"/>
          </a:p>
          <a:p>
            <a:pPr lvl="1"/>
            <a:r>
              <a:rPr lang="en-US" sz="1600" dirty="0" err="1">
                <a:hlinkClick r:id="rId5"/>
              </a:rPr>
              <a:t>CMPivot</a:t>
            </a:r>
            <a:r>
              <a:rPr lang="en-US" sz="1600" dirty="0">
                <a:hlinkClick r:id="rId5"/>
              </a:rPr>
              <a:t> overview</a:t>
            </a:r>
            <a:r>
              <a:rPr lang="en-US" sz="1600" dirty="0"/>
              <a:t>.</a:t>
            </a:r>
          </a:p>
          <a:p>
            <a:pPr marL="914400" lvl="2" indent="0">
              <a:buNone/>
            </a:pPr>
            <a:endParaRPr lang="en-US" dirty="0"/>
          </a:p>
        </p:txBody>
      </p:sp>
      <p:pic>
        <p:nvPicPr>
          <p:cNvPr id="6" name="Picture 5" descr="A screenshot of a social media post&#10;&#10;Description automatically generated">
            <a:extLst>
              <a:ext uri="{FF2B5EF4-FFF2-40B4-BE49-F238E27FC236}">
                <a16:creationId xmlns:a16="http://schemas.microsoft.com/office/drawing/2014/main" id="{090199E7-1464-41E9-9760-52CE6E84F36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69422" y="1788617"/>
            <a:ext cx="3286149" cy="2690832"/>
          </a:xfrm>
          <a:prstGeom prst="rect">
            <a:avLst/>
          </a:prstGeom>
        </p:spPr>
      </p:pic>
    </p:spTree>
    <p:extLst>
      <p:ext uri="{BB962C8B-B14F-4D97-AF65-F5344CB8AC3E}">
        <p14:creationId xmlns:p14="http://schemas.microsoft.com/office/powerpoint/2010/main" val="276358577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1136428" y="627564"/>
            <a:ext cx="7474172"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dirty="0" err="1">
                <a:solidFill>
                  <a:srgbClr val="1B9AE0"/>
                </a:solidFill>
                <a:latin typeface="+mj-lt"/>
                <a:ea typeface="+mj-ea"/>
                <a:cs typeface="+mj-cs"/>
              </a:rPr>
              <a:t>CMPivot</a:t>
            </a:r>
            <a:endParaRPr lang="en-US" sz="4400" dirty="0">
              <a:solidFill>
                <a:srgbClr val="1B9AE0"/>
              </a:solidFill>
              <a:latin typeface="+mj-lt"/>
              <a:ea typeface="+mj-ea"/>
              <a:cs typeface="+mj-cs"/>
            </a:endParaRPr>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1"/>
          </p:nvPr>
        </p:nvSpPr>
        <p:spPr>
          <a:xfrm>
            <a:off x="1136428" y="1953127"/>
            <a:ext cx="10750771" cy="3295302"/>
          </a:xfrm>
        </p:spPr>
        <p:txBody>
          <a:bodyPr vert="horz" lIns="91440" tIns="45720" rIns="91440" bIns="45720" rtlCol="0" anchor="t">
            <a:noAutofit/>
          </a:bodyPr>
          <a:lstStyle/>
          <a:p>
            <a:pPr>
              <a:buFont typeface="Arial" panose="020B0604020202020204" pitchFamily="34" charset="0"/>
              <a:buChar char="•"/>
            </a:pPr>
            <a:r>
              <a:rPr lang="en-US" sz="1600" dirty="0"/>
              <a:t>One of the following browsers: </a:t>
            </a:r>
          </a:p>
          <a:p>
            <a:pPr marL="742950" lvl="1" indent="-285750">
              <a:buFont typeface="Arial" panose="020B0604020202020204" pitchFamily="34" charset="0"/>
              <a:buChar char="•"/>
            </a:pPr>
            <a:r>
              <a:rPr lang="en-US" sz="1600" dirty="0"/>
              <a:t>Microsoft Edge, version 77 and later</a:t>
            </a:r>
          </a:p>
          <a:p>
            <a:pPr marL="742950" lvl="1" indent="-285750">
              <a:buFont typeface="Arial" panose="020B0604020202020204" pitchFamily="34" charset="0"/>
              <a:buChar char="•"/>
            </a:pPr>
            <a:r>
              <a:rPr lang="en-US" sz="1600" dirty="0"/>
              <a:t>Google Chrome</a:t>
            </a:r>
          </a:p>
          <a:p>
            <a:pPr>
              <a:buFont typeface="Arial" panose="020B0604020202020204" pitchFamily="34" charset="0"/>
              <a:buChar char="•"/>
            </a:pPr>
            <a:r>
              <a:rPr lang="en-US" sz="1600" dirty="0"/>
              <a:t>The user account has been discovered with both </a:t>
            </a:r>
            <a:r>
              <a:rPr lang="en-US" sz="1600" dirty="0">
                <a:hlinkClick r:id="rId4"/>
              </a:rPr>
              <a:t>Azure Active Directory (Azure AD) user discovery</a:t>
            </a:r>
            <a:r>
              <a:rPr lang="en-US" sz="1600" dirty="0"/>
              <a:t> and </a:t>
            </a:r>
            <a:r>
              <a:rPr lang="en-US" sz="1600" dirty="0">
                <a:hlinkClick r:id="rId5"/>
              </a:rPr>
              <a:t>Active Directory user discovery</a:t>
            </a:r>
            <a:r>
              <a:rPr lang="en-US" sz="1600" dirty="0"/>
              <a:t>. Meaning the user account needs to be a synced user object in Azure.</a:t>
            </a:r>
          </a:p>
          <a:p>
            <a:r>
              <a:rPr lang="en-US" sz="1600" dirty="0"/>
              <a:t>Additionally, the following items are required to use </a:t>
            </a:r>
            <a:r>
              <a:rPr lang="en-US" sz="1600" dirty="0" err="1"/>
              <a:t>CMPivot</a:t>
            </a:r>
            <a:r>
              <a:rPr lang="en-US" sz="1600" dirty="0"/>
              <a:t>:</a:t>
            </a:r>
          </a:p>
          <a:p>
            <a:pPr>
              <a:buFont typeface="Arial" panose="020B0604020202020204" pitchFamily="34" charset="0"/>
              <a:buChar char="•"/>
            </a:pPr>
            <a:r>
              <a:rPr lang="en-US" sz="1600" dirty="0"/>
              <a:t>Upgrade the target devices to the latest version of the Configuration Manager client.</a:t>
            </a:r>
          </a:p>
          <a:p>
            <a:pPr>
              <a:buFont typeface="Arial" panose="020B0604020202020204" pitchFamily="34" charset="0"/>
              <a:buChar char="•"/>
            </a:pPr>
            <a:r>
              <a:rPr lang="en-US" sz="1600" dirty="0"/>
              <a:t>Target clients require a minimum of PowerShell version 4.</a:t>
            </a:r>
          </a:p>
          <a:p>
            <a:pPr>
              <a:buFont typeface="Arial" panose="020B0604020202020204" pitchFamily="34" charset="0"/>
              <a:buChar char="•"/>
            </a:pPr>
            <a:r>
              <a:rPr lang="en-US" sz="1600" dirty="0"/>
              <a:t>To gather data for the following entities, target clients require PowerShell version 5.0: </a:t>
            </a:r>
          </a:p>
          <a:p>
            <a:pPr marL="742950" lvl="1" indent="-285750">
              <a:buFont typeface="Arial" panose="020B0604020202020204" pitchFamily="34" charset="0"/>
              <a:buChar char="•"/>
            </a:pPr>
            <a:r>
              <a:rPr lang="en-US" sz="1600" dirty="0"/>
              <a:t>Administrators</a:t>
            </a:r>
          </a:p>
          <a:p>
            <a:pPr marL="742950" lvl="1" indent="-285750">
              <a:buFont typeface="Arial" panose="020B0604020202020204" pitchFamily="34" charset="0"/>
              <a:buChar char="•"/>
            </a:pPr>
            <a:r>
              <a:rPr lang="en-US" sz="1600" dirty="0"/>
              <a:t>Connection</a:t>
            </a:r>
          </a:p>
          <a:p>
            <a:pPr marL="742950" lvl="1" indent="-285750">
              <a:buFont typeface="Arial" panose="020B0604020202020204" pitchFamily="34" charset="0"/>
              <a:buChar char="•"/>
            </a:pPr>
            <a:r>
              <a:rPr lang="en-US" sz="1600" dirty="0" err="1"/>
              <a:t>IPConfig</a:t>
            </a:r>
            <a:endParaRPr lang="en-US" sz="1600" dirty="0"/>
          </a:p>
          <a:p>
            <a:pPr marL="742950" lvl="1" indent="-285750">
              <a:buFont typeface="Arial" panose="020B0604020202020204" pitchFamily="34" charset="0"/>
              <a:buChar char="•"/>
            </a:pPr>
            <a:r>
              <a:rPr lang="en-US" sz="1600" dirty="0" err="1"/>
              <a:t>SMBConfig</a:t>
            </a:r>
            <a:endParaRPr lang="en-US" sz="1600" dirty="0"/>
          </a:p>
          <a:p>
            <a:pPr marL="914400" lvl="2" indent="0">
              <a:buNone/>
            </a:pPr>
            <a:endParaRPr lang="en-US" dirty="0"/>
          </a:p>
        </p:txBody>
      </p:sp>
    </p:spTree>
    <p:extLst>
      <p:ext uri="{BB962C8B-B14F-4D97-AF65-F5344CB8AC3E}">
        <p14:creationId xmlns:p14="http://schemas.microsoft.com/office/powerpoint/2010/main" val="318343433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1B9AE0"/>
                </a:solidFill>
                <a:latin typeface="+mj-lt"/>
                <a:ea typeface="+mj-ea"/>
                <a:cs typeface="+mj-cs"/>
              </a:rPr>
              <a:t>Run Scripts</a:t>
            </a:r>
          </a:p>
        </p:txBody>
      </p:sp>
      <p:pic>
        <p:nvPicPr>
          <p:cNvPr id="5" name="Picture 4" descr="A screenshot of a cell phone&#10;&#10;Description automatically generated">
            <a:extLst>
              <a:ext uri="{FF2B5EF4-FFF2-40B4-BE49-F238E27FC236}">
                <a16:creationId xmlns:a16="http://schemas.microsoft.com/office/drawing/2014/main" id="{316FCD01-1425-4668-BB34-05067E9929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2634647"/>
            <a:ext cx="5181600" cy="2733294"/>
          </a:xfrm>
          <a:prstGeom prst="rect">
            <a:avLst/>
          </a:prstGeom>
          <a:noFill/>
        </p:spPr>
      </p:pic>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6172200" y="1825625"/>
            <a:ext cx="5181600" cy="4351338"/>
          </a:xfrm>
        </p:spPr>
        <p:txBody>
          <a:bodyPr vert="horz" lIns="91440" tIns="45720" rIns="91440" bIns="45720" rtlCol="0">
            <a:normAutofit/>
          </a:bodyPr>
          <a:lstStyle/>
          <a:p>
            <a:r>
              <a:rPr lang="en-US" sz="2200" dirty="0"/>
              <a:t>Bring the power of the Configuration Manager on-premises Run Scripts feature to the Microsoft Endpoint Manager admin center. Allow additional personas, like Helpdesk, to run PowerShell scripts from the cloud against an individual Configuration Manager managed device. This gives all the traditional benefits of PowerShell scripts that have already been defined and approved by the Configuration Manager admin to this new environment.</a:t>
            </a:r>
          </a:p>
        </p:txBody>
      </p:sp>
    </p:spTree>
    <p:extLst>
      <p:ext uri="{BB962C8B-B14F-4D97-AF65-F5344CB8AC3E}">
        <p14:creationId xmlns:p14="http://schemas.microsoft.com/office/powerpoint/2010/main" val="396033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C59E02-CEE4-4FBD-A0D9-08FF13DEFCCD}"/>
              </a:ext>
            </a:extLst>
          </p:cNvPr>
          <p:cNvSpPr>
            <a:spLocks noGrp="1"/>
          </p:cNvSpPr>
          <p:nvPr>
            <p:ph type="title"/>
          </p:nvPr>
        </p:nvSpPr>
        <p:spPr>
          <a:xfrm>
            <a:off x="838200" y="365125"/>
            <a:ext cx="10515600" cy="1325563"/>
          </a:xfrm>
        </p:spPr>
        <p:txBody>
          <a:bodyPr anchor="ctr">
            <a:normAutofit/>
          </a:bodyPr>
          <a:lstStyle/>
          <a:p>
            <a:r>
              <a:rPr lang="en-US" dirty="0"/>
              <a:t>Agenda</a:t>
            </a:r>
          </a:p>
        </p:txBody>
      </p:sp>
      <p:sp>
        <p:nvSpPr>
          <p:cNvPr id="5" name="Text Placeholder 4">
            <a:extLst>
              <a:ext uri="{FF2B5EF4-FFF2-40B4-BE49-F238E27FC236}">
                <a16:creationId xmlns:a16="http://schemas.microsoft.com/office/drawing/2014/main" id="{BB1A9509-3941-41BD-B9AA-53843596494F}"/>
              </a:ext>
            </a:extLst>
          </p:cNvPr>
          <p:cNvSpPr>
            <a:spLocks noGrp="1"/>
          </p:cNvSpPr>
          <p:nvPr>
            <p:ph idx="1"/>
          </p:nvPr>
        </p:nvSpPr>
        <p:spPr>
          <a:xfrm>
            <a:off x="838200" y="1825625"/>
            <a:ext cx="10515600" cy="4351338"/>
          </a:xfrm>
        </p:spPr>
        <p:txBody>
          <a:bodyPr>
            <a:normAutofit/>
          </a:bodyPr>
          <a:lstStyle/>
          <a:p>
            <a:pPr marL="342900" rtl="0" fontAlgn="ctr">
              <a:spcBef>
                <a:spcPts val="0"/>
              </a:spcBef>
              <a:spcAft>
                <a:spcPts val="0"/>
              </a:spcAft>
            </a:pPr>
            <a:r>
              <a:rPr lang="en-US" dirty="0"/>
              <a:t>Understanding</a:t>
            </a:r>
            <a:r>
              <a:rPr lang="en-US" dirty="0">
                <a:effectLst/>
              </a:rPr>
              <a:t> Tenant Attach</a:t>
            </a:r>
          </a:p>
          <a:p>
            <a:pPr marL="342900" rtl="0" fontAlgn="ctr">
              <a:spcBef>
                <a:spcPts val="0"/>
              </a:spcBef>
              <a:spcAft>
                <a:spcPts val="0"/>
              </a:spcAft>
            </a:pPr>
            <a:r>
              <a:rPr lang="en-US" dirty="0"/>
              <a:t>Operational value of Tenant Attach</a:t>
            </a:r>
            <a:endParaRPr lang="en-US" dirty="0">
              <a:effectLst/>
            </a:endParaRPr>
          </a:p>
          <a:p>
            <a:pPr marL="342900" rtl="0" fontAlgn="ctr">
              <a:spcBef>
                <a:spcPts val="0"/>
              </a:spcBef>
              <a:spcAft>
                <a:spcPts val="0"/>
              </a:spcAft>
            </a:pPr>
            <a:r>
              <a:rPr lang="en-US" sz="2800" dirty="0">
                <a:effectLst/>
              </a:rPr>
              <a:t>Enabling Tenant Attach</a:t>
            </a:r>
          </a:p>
          <a:p>
            <a:pPr marL="342900" rtl="0" fontAlgn="ctr">
              <a:spcBef>
                <a:spcPts val="0"/>
              </a:spcBef>
              <a:spcAft>
                <a:spcPts val="0"/>
              </a:spcAft>
            </a:pPr>
            <a:r>
              <a:rPr lang="en-US" sz="2800" dirty="0"/>
              <a:t>I</a:t>
            </a:r>
            <a:r>
              <a:rPr lang="en-US" sz="2800" dirty="0">
                <a:effectLst/>
              </a:rPr>
              <a:t>nstall applications from the admin center</a:t>
            </a:r>
          </a:p>
          <a:p>
            <a:pPr marL="342900" rtl="0" fontAlgn="ctr">
              <a:spcBef>
                <a:spcPts val="0"/>
              </a:spcBef>
              <a:spcAft>
                <a:spcPts val="0"/>
              </a:spcAft>
            </a:pPr>
            <a:r>
              <a:rPr lang="en-US" sz="2800" dirty="0">
                <a:effectLst/>
              </a:rPr>
              <a:t>Device Timeline</a:t>
            </a:r>
          </a:p>
          <a:p>
            <a:pPr marL="342900" rtl="0" fontAlgn="ctr">
              <a:spcBef>
                <a:spcPts val="0"/>
              </a:spcBef>
              <a:spcAft>
                <a:spcPts val="0"/>
              </a:spcAft>
            </a:pPr>
            <a:r>
              <a:rPr lang="en-US" sz="2800" dirty="0" err="1">
                <a:effectLst/>
              </a:rPr>
              <a:t>CMPivot</a:t>
            </a:r>
            <a:r>
              <a:rPr lang="en-US" sz="2800" dirty="0">
                <a:effectLst/>
              </a:rPr>
              <a:t> </a:t>
            </a:r>
          </a:p>
          <a:p>
            <a:pPr marL="342900" rtl="0" fontAlgn="ctr">
              <a:spcBef>
                <a:spcPts val="0"/>
              </a:spcBef>
              <a:spcAft>
                <a:spcPts val="0"/>
              </a:spcAft>
            </a:pPr>
            <a:r>
              <a:rPr lang="en-US" sz="2800" dirty="0">
                <a:effectLst/>
              </a:rPr>
              <a:t>Running scripts</a:t>
            </a:r>
          </a:p>
          <a:p>
            <a:pPr marL="342900" rtl="0" fontAlgn="ctr">
              <a:spcBef>
                <a:spcPts val="0"/>
              </a:spcBef>
              <a:spcAft>
                <a:spcPts val="0"/>
              </a:spcAft>
            </a:pPr>
            <a:r>
              <a:rPr lang="en-US" sz="2800" dirty="0"/>
              <a:t>Enabling the </a:t>
            </a:r>
            <a:r>
              <a:rPr lang="en-US" sz="2800" dirty="0">
                <a:effectLst/>
              </a:rPr>
              <a:t>VPN boundary type</a:t>
            </a:r>
          </a:p>
          <a:p>
            <a:pPr marL="342900" rtl="0" fontAlgn="ctr">
              <a:spcBef>
                <a:spcPts val="0"/>
              </a:spcBef>
              <a:spcAft>
                <a:spcPts val="0"/>
              </a:spcAft>
            </a:pPr>
            <a:r>
              <a:rPr lang="en-US" sz="2800" dirty="0"/>
              <a:t>T</a:t>
            </a:r>
            <a:r>
              <a:rPr lang="en-US" sz="2800" dirty="0">
                <a:effectLst/>
              </a:rPr>
              <a:t>ask Sequence Media support for cloud-based content</a:t>
            </a:r>
          </a:p>
          <a:p>
            <a:endParaRPr lang="en-US" dirty="0"/>
          </a:p>
        </p:txBody>
      </p:sp>
    </p:spTree>
    <p:extLst>
      <p:ext uri="{BB962C8B-B14F-4D97-AF65-F5344CB8AC3E}">
        <p14:creationId xmlns:p14="http://schemas.microsoft.com/office/powerpoint/2010/main" val="1032127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8ECEB26-8B72-483F-A7B0-D6A81C258E37}"/>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FFFFFF"/>
                </a:solidFill>
                <a:effectLst/>
                <a:latin typeface="+mj-lt"/>
                <a:ea typeface="+mj-ea"/>
                <a:cs typeface="+mj-cs"/>
              </a:rPr>
              <a:t>DEM</a:t>
            </a:r>
            <a:r>
              <a:rPr lang="en-US" sz="4400" kern="1200">
                <a:solidFill>
                  <a:srgbClr val="FFFFFF"/>
                </a:solidFill>
                <a:latin typeface="+mj-lt"/>
                <a:ea typeface="+mj-ea"/>
                <a:cs typeface="+mj-cs"/>
              </a:rPr>
              <a:t>O</a:t>
            </a:r>
            <a:endParaRPr lang="en-US" sz="4400" kern="1200">
              <a:solidFill>
                <a:srgbClr val="FFFFFF"/>
              </a:solidFill>
              <a:effectLst/>
              <a:latin typeface="+mj-lt"/>
              <a:ea typeface="+mj-ea"/>
              <a:cs typeface="+mj-cs"/>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4447308" y="591344"/>
            <a:ext cx="6906491" cy="5585619"/>
          </a:xfr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Device Timeline</a:t>
            </a:r>
          </a:p>
          <a:p>
            <a:pPr marL="342900" fontAlgn="ctr">
              <a:spcBef>
                <a:spcPct val="0"/>
              </a:spcBef>
              <a:spcAft>
                <a:spcPts val="600"/>
              </a:spcAft>
            </a:pPr>
            <a:r>
              <a:rPr lang="en-US" sz="4400" dirty="0" err="1">
                <a:solidFill>
                  <a:srgbClr val="1B9AE0"/>
                </a:solidFill>
                <a:latin typeface="+mj-lt"/>
                <a:ea typeface="+mj-ea"/>
                <a:cs typeface="+mj-cs"/>
              </a:rPr>
              <a:t>CMPivot</a:t>
            </a:r>
            <a:endParaRPr lang="en-US" sz="4400" dirty="0">
              <a:solidFill>
                <a:srgbClr val="1B9AE0"/>
              </a:solidFill>
              <a:latin typeface="+mj-lt"/>
              <a:ea typeface="+mj-ea"/>
              <a:cs typeface="+mj-cs"/>
            </a:endParaRPr>
          </a:p>
          <a:p>
            <a:pPr marL="342900" fontAlgn="ctr">
              <a:spcBef>
                <a:spcPct val="0"/>
              </a:spcBef>
              <a:spcAft>
                <a:spcPts val="600"/>
              </a:spcAft>
            </a:pPr>
            <a:r>
              <a:rPr lang="en-US" sz="4400" dirty="0">
                <a:solidFill>
                  <a:srgbClr val="1B9AE0"/>
                </a:solidFill>
                <a:latin typeface="+mj-lt"/>
                <a:ea typeface="+mj-ea"/>
                <a:cs typeface="+mj-cs"/>
              </a:rPr>
              <a:t>Run Scripts</a:t>
            </a:r>
          </a:p>
        </p:txBody>
      </p:sp>
    </p:spTree>
    <p:extLst>
      <p:ext uri="{BB962C8B-B14F-4D97-AF65-F5344CB8AC3E}">
        <p14:creationId xmlns:p14="http://schemas.microsoft.com/office/powerpoint/2010/main" val="2417493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latin typeface="+mj-lt"/>
                <a:ea typeface="+mj-ea"/>
                <a:cs typeface="+mj-cs"/>
              </a:rPr>
              <a:t>VPN boundary type</a:t>
            </a:r>
          </a:p>
        </p:txBody>
      </p:sp>
      <p:sp>
        <p:nvSpPr>
          <p:cNvPr id="6" name="Rectangle 2">
            <a:extLst>
              <a:ext uri="{FF2B5EF4-FFF2-40B4-BE49-F238E27FC236}">
                <a16:creationId xmlns:a16="http://schemas.microsoft.com/office/drawing/2014/main" id="{D5B4A36A-3ACE-49CB-99BE-C2AF66468A29}"/>
              </a:ext>
            </a:extLst>
          </p:cNvPr>
          <p:cNvSpPr>
            <a:spLocks noGrp="1" noChangeArrowheads="1"/>
          </p:cNvSpPr>
          <p:nvPr>
            <p:ph sz="half" idx="2"/>
          </p:nvPr>
        </p:nvSpPr>
        <p:spPr bwMode="auto">
          <a:xfrm>
            <a:off x="1290396" y="1552589"/>
            <a:ext cx="6793289" cy="3752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fontAlgn="base">
              <a:spcAft>
                <a:spcPct val="0"/>
              </a:spcAft>
              <a:buClrTx/>
              <a:buSzTx/>
              <a:tabLst/>
            </a:pPr>
            <a:r>
              <a:rPr lang="en-US" altLang="en-US" sz="1800" dirty="0"/>
              <a:t>To use this VPN boundary during an OS deployment, make sure to also update the boot image to include the latest client binaries.</a:t>
            </a:r>
          </a:p>
          <a:p>
            <a:pPr marR="0" lvl="0" fontAlgn="base">
              <a:spcAft>
                <a:spcPct val="0"/>
              </a:spcAft>
              <a:buClrTx/>
              <a:buSzTx/>
              <a:tabLst/>
            </a:pPr>
            <a:r>
              <a:rPr lang="en-US" altLang="en-US" sz="1800" dirty="0"/>
              <a:t>In the Configuration Manager console, go to the Administration workspace. Expand Hierarchy Configuration, and then select the Boundaries node.</a:t>
            </a:r>
          </a:p>
          <a:p>
            <a:pPr marR="0" lvl="0" fontAlgn="base">
              <a:spcAft>
                <a:spcPct val="0"/>
              </a:spcAft>
              <a:buClrTx/>
              <a:buSzTx/>
              <a:tabLst/>
            </a:pPr>
            <a:r>
              <a:rPr lang="en-US" altLang="en-US" sz="1800" dirty="0"/>
              <a:t>In the ribbon, select Create Boundary.</a:t>
            </a:r>
          </a:p>
          <a:p>
            <a:pPr marR="0" lvl="0" fontAlgn="base">
              <a:spcAft>
                <a:spcPct val="0"/>
              </a:spcAft>
              <a:buClrTx/>
              <a:buSzTx/>
              <a:tabLst/>
            </a:pPr>
            <a:r>
              <a:rPr lang="en-US" altLang="en-US" sz="1800" dirty="0"/>
              <a:t>Specify a Description, for example VPN boundary.</a:t>
            </a:r>
          </a:p>
          <a:p>
            <a:pPr marR="0" lvl="0" fontAlgn="base">
              <a:spcAft>
                <a:spcPct val="0"/>
              </a:spcAft>
              <a:buClrTx/>
              <a:buSzTx/>
              <a:tabLst/>
            </a:pPr>
            <a:r>
              <a:rPr lang="en-US" altLang="en-US" sz="1800" dirty="0"/>
              <a:t>For the Type, select VPN. There are currently no additional configurations for this boundary type. Select OK to save and close.</a:t>
            </a:r>
          </a:p>
          <a:p>
            <a:pPr marR="0" lvl="0" fontAlgn="base">
              <a:spcAft>
                <a:spcPct val="0"/>
              </a:spcAft>
              <a:buClrTx/>
              <a:buSzTx/>
              <a:tabLst/>
            </a:pPr>
            <a:r>
              <a:rPr lang="en-US" altLang="en-US" sz="1800" dirty="0"/>
              <a:t>Create a boundary group that includes this new VPN boundary. For more information, see </a:t>
            </a:r>
            <a:r>
              <a:rPr lang="en-US" altLang="en-US" sz="1800" dirty="0">
                <a:hlinkClick r:id="rId4">
                  <a:extLst>
                    <a:ext uri="{A12FA001-AC4F-418D-AE19-62706E023703}">
                      <ahyp:hlinkClr xmlns:ahyp="http://schemas.microsoft.com/office/drawing/2018/hyperlinkcolor" val="tx"/>
                    </a:ext>
                  </a:extLst>
                </a:hlinkClick>
              </a:rPr>
              <a:t>Create a boundary group</a:t>
            </a:r>
            <a:r>
              <a:rPr lang="en-US" altLang="en-US" sz="1800" dirty="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screenshot of a cell phone&#10;&#10;Description automatically generated">
            <a:extLst>
              <a:ext uri="{FF2B5EF4-FFF2-40B4-BE49-F238E27FC236}">
                <a16:creationId xmlns:a16="http://schemas.microsoft.com/office/drawing/2014/main" id="{6DE11012-6BE4-4BA6-A162-DB0AF56093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64966" y="1628212"/>
            <a:ext cx="3941690" cy="3601575"/>
          </a:xfrm>
          <a:prstGeom prst="rect">
            <a:avLst/>
          </a:prstGeom>
        </p:spPr>
      </p:pic>
    </p:spTree>
    <p:extLst>
      <p:ext uri="{BB962C8B-B14F-4D97-AF65-F5344CB8AC3E}">
        <p14:creationId xmlns:p14="http://schemas.microsoft.com/office/powerpoint/2010/main" val="284995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1068456" cy="1325563"/>
          </a:xfrm>
          <a:prstGeom prst="rect">
            <a:avLst/>
          </a:prstGeo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Task sequence media for cloud-based content</a:t>
            </a:r>
          </a:p>
        </p:txBody>
      </p:sp>
      <p:sp>
        <p:nvSpPr>
          <p:cNvPr id="6" name="Rectangle 2">
            <a:extLst>
              <a:ext uri="{FF2B5EF4-FFF2-40B4-BE49-F238E27FC236}">
                <a16:creationId xmlns:a16="http://schemas.microsoft.com/office/drawing/2014/main" id="{D5B4A36A-3ACE-49CB-99BE-C2AF66468A29}"/>
              </a:ext>
            </a:extLst>
          </p:cNvPr>
          <p:cNvSpPr>
            <a:spLocks noGrp="1" noChangeArrowheads="1"/>
          </p:cNvSpPr>
          <p:nvPr>
            <p:ph sz="half" idx="2"/>
          </p:nvPr>
        </p:nvSpPr>
        <p:spPr bwMode="auto">
          <a:xfrm>
            <a:off x="1280458" y="2043265"/>
            <a:ext cx="4994396" cy="136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fontAlgn="base">
              <a:spcAft>
                <a:spcPct val="0"/>
              </a:spcAft>
              <a:buNone/>
            </a:pPr>
            <a:r>
              <a:rPr lang="en-US" sz="1800" dirty="0"/>
              <a:t>Enable the following client setting in the </a:t>
            </a:r>
            <a:r>
              <a:rPr lang="en-US" sz="1800" b="1" dirty="0"/>
              <a:t>Cloud Services</a:t>
            </a:r>
            <a:r>
              <a:rPr lang="en-US" sz="1800" dirty="0"/>
              <a:t> group: </a:t>
            </a:r>
            <a:r>
              <a:rPr lang="en-US" sz="1800" b="1" dirty="0"/>
              <a:t>Allow access to cloud distribution point</a:t>
            </a:r>
            <a:r>
              <a:rPr lang="en-US" sz="1800" dirty="0"/>
              <a:t>. Make sure the client setting is deployed to the target clients.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A442A129-21EB-4C6D-9333-3B5B6613A0A8}"/>
              </a:ext>
            </a:extLst>
          </p:cNvPr>
          <p:cNvPicPr>
            <a:picLocks noChangeAspect="1"/>
          </p:cNvPicPr>
          <p:nvPr/>
        </p:nvPicPr>
        <p:blipFill>
          <a:blip r:embed="rId4"/>
          <a:stretch>
            <a:fillRect/>
          </a:stretch>
        </p:blipFill>
        <p:spPr>
          <a:xfrm>
            <a:off x="6615993" y="1519754"/>
            <a:ext cx="4949524" cy="4562061"/>
          </a:xfrm>
          <a:prstGeom prst="rect">
            <a:avLst/>
          </a:prstGeom>
        </p:spPr>
      </p:pic>
    </p:spTree>
    <p:extLst>
      <p:ext uri="{BB962C8B-B14F-4D97-AF65-F5344CB8AC3E}">
        <p14:creationId xmlns:p14="http://schemas.microsoft.com/office/powerpoint/2010/main" val="2974560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1068456" cy="1325563"/>
          </a:xfrm>
          <a:prstGeom prst="rect">
            <a:avLst/>
          </a:prstGeo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Task sequence media for cloud-based content</a:t>
            </a:r>
          </a:p>
        </p:txBody>
      </p:sp>
      <p:sp>
        <p:nvSpPr>
          <p:cNvPr id="6" name="Rectangle 2">
            <a:extLst>
              <a:ext uri="{FF2B5EF4-FFF2-40B4-BE49-F238E27FC236}">
                <a16:creationId xmlns:a16="http://schemas.microsoft.com/office/drawing/2014/main" id="{D5B4A36A-3ACE-49CB-99BE-C2AF66468A29}"/>
              </a:ext>
            </a:extLst>
          </p:cNvPr>
          <p:cNvSpPr>
            <a:spLocks noGrp="1" noChangeArrowheads="1"/>
          </p:cNvSpPr>
          <p:nvPr>
            <p:ph sz="half" idx="2"/>
          </p:nvPr>
        </p:nvSpPr>
        <p:spPr bwMode="auto">
          <a:xfrm>
            <a:off x="6653720" y="1690688"/>
            <a:ext cx="4973160" cy="136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fontAlgn="base">
              <a:spcAft>
                <a:spcPct val="0"/>
              </a:spcAft>
              <a:buNone/>
            </a:pPr>
            <a:r>
              <a:rPr lang="en-US" sz="1800" dirty="0"/>
              <a:t>For the boundary group that the client is in, associate the content-enabled CMG or cloud distribution point site systems. For more information, see </a:t>
            </a:r>
            <a:r>
              <a:rPr lang="en-US" sz="1800" dirty="0">
                <a:hlinkClick r:id="rId4">
                  <a:extLst>
                    <a:ext uri="{A12FA001-AC4F-418D-AE19-62706E023703}">
                      <ahyp:hlinkClr xmlns:ahyp="http://schemas.microsoft.com/office/drawing/2018/hyperlinkcolor" val="tx"/>
                    </a:ext>
                  </a:extLst>
                </a:hlinkClick>
              </a:rPr>
              <a:t>Configure a boundary group</a:t>
            </a:r>
            <a:r>
              <a:rPr lang="en-US" sz="1800" dirty="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57B92C1A-E16B-493C-92BC-B28D60E1E29F}"/>
              </a:ext>
            </a:extLst>
          </p:cNvPr>
          <p:cNvPicPr>
            <a:picLocks noChangeAspect="1"/>
          </p:cNvPicPr>
          <p:nvPr/>
        </p:nvPicPr>
        <p:blipFill>
          <a:blip r:embed="rId5"/>
          <a:stretch>
            <a:fillRect/>
          </a:stretch>
        </p:blipFill>
        <p:spPr>
          <a:xfrm>
            <a:off x="1582587" y="1690688"/>
            <a:ext cx="4513413" cy="4137295"/>
          </a:xfrm>
          <a:prstGeom prst="rect">
            <a:avLst/>
          </a:prstGeom>
        </p:spPr>
      </p:pic>
    </p:spTree>
    <p:extLst>
      <p:ext uri="{BB962C8B-B14F-4D97-AF65-F5344CB8AC3E}">
        <p14:creationId xmlns:p14="http://schemas.microsoft.com/office/powerpoint/2010/main" val="3124749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1068456" cy="1325563"/>
          </a:xfrm>
          <a:prstGeom prst="rect">
            <a:avLst/>
          </a:prstGeo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Task sequence media for cloud-based content</a:t>
            </a:r>
          </a:p>
        </p:txBody>
      </p:sp>
      <p:sp>
        <p:nvSpPr>
          <p:cNvPr id="6" name="Rectangle 2">
            <a:extLst>
              <a:ext uri="{FF2B5EF4-FFF2-40B4-BE49-F238E27FC236}">
                <a16:creationId xmlns:a16="http://schemas.microsoft.com/office/drawing/2014/main" id="{D5B4A36A-3ACE-49CB-99BE-C2AF66468A29}"/>
              </a:ext>
            </a:extLst>
          </p:cNvPr>
          <p:cNvSpPr>
            <a:spLocks noGrp="1" noChangeArrowheads="1"/>
          </p:cNvSpPr>
          <p:nvPr>
            <p:ph sz="half" idx="2"/>
          </p:nvPr>
        </p:nvSpPr>
        <p:spPr bwMode="auto">
          <a:xfrm>
            <a:off x="1337329" y="1690688"/>
            <a:ext cx="5013127"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fontAlgn="base">
              <a:spcAft>
                <a:spcPct val="0"/>
              </a:spcAft>
              <a:buNone/>
            </a:pPr>
            <a:r>
              <a:rPr lang="en-US" sz="1800" dirty="0"/>
              <a:t>On the same boundary group, enable the following option: Prefer cloud based sources over on-premise sources. For more information, see </a:t>
            </a:r>
            <a:r>
              <a:rPr lang="en-US" sz="1800" dirty="0">
                <a:hlinkClick r:id="rId4">
                  <a:extLst>
                    <a:ext uri="{A12FA001-AC4F-418D-AE19-62706E023703}">
                      <ahyp:hlinkClr xmlns:ahyp="http://schemas.microsoft.com/office/drawing/2018/hyperlinkcolor" val="tx"/>
                    </a:ext>
                  </a:extLst>
                </a:hlinkClick>
              </a:rPr>
              <a:t>Boundary group options for peer downloads</a:t>
            </a:r>
            <a:r>
              <a:rPr lang="en-US" sz="1800" dirty="0"/>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 name="Picture 1">
            <a:extLst>
              <a:ext uri="{FF2B5EF4-FFF2-40B4-BE49-F238E27FC236}">
                <a16:creationId xmlns:a16="http://schemas.microsoft.com/office/drawing/2014/main" id="{6653BEB3-078E-4377-99FC-6B3D6EB96CA5}"/>
              </a:ext>
            </a:extLst>
          </p:cNvPr>
          <p:cNvPicPr>
            <a:picLocks noChangeAspect="1"/>
          </p:cNvPicPr>
          <p:nvPr/>
        </p:nvPicPr>
        <p:blipFill>
          <a:blip r:embed="rId5"/>
          <a:stretch>
            <a:fillRect/>
          </a:stretch>
        </p:blipFill>
        <p:spPr>
          <a:xfrm>
            <a:off x="6849584" y="1556426"/>
            <a:ext cx="4647700" cy="4260392"/>
          </a:xfrm>
          <a:prstGeom prst="rect">
            <a:avLst/>
          </a:prstGeom>
        </p:spPr>
      </p:pic>
    </p:spTree>
    <p:extLst>
      <p:ext uri="{BB962C8B-B14F-4D97-AF65-F5344CB8AC3E}">
        <p14:creationId xmlns:p14="http://schemas.microsoft.com/office/powerpoint/2010/main" val="2845467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1068456" cy="1325563"/>
          </a:xfrm>
          <a:prstGeom prst="rect">
            <a:avLst/>
          </a:prstGeo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Task sequence media for cloud-based content</a:t>
            </a:r>
          </a:p>
        </p:txBody>
      </p:sp>
      <p:sp>
        <p:nvSpPr>
          <p:cNvPr id="6" name="Rectangle 2">
            <a:extLst>
              <a:ext uri="{FF2B5EF4-FFF2-40B4-BE49-F238E27FC236}">
                <a16:creationId xmlns:a16="http://schemas.microsoft.com/office/drawing/2014/main" id="{D5B4A36A-3ACE-49CB-99BE-C2AF66468A29}"/>
              </a:ext>
            </a:extLst>
          </p:cNvPr>
          <p:cNvSpPr>
            <a:spLocks noGrp="1" noChangeArrowheads="1"/>
          </p:cNvSpPr>
          <p:nvPr>
            <p:ph sz="half" idx="2"/>
          </p:nvPr>
        </p:nvSpPr>
        <p:spPr bwMode="auto">
          <a:xfrm>
            <a:off x="8210145" y="2015079"/>
            <a:ext cx="3287949"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fontAlgn="base">
              <a:spcAft>
                <a:spcPct val="0"/>
              </a:spcAft>
              <a:buNone/>
            </a:pPr>
            <a:r>
              <a:rPr lang="en-US" sz="1800" dirty="0"/>
              <a:t>Distribute the content referenced by the task sequence to the content-enabled CMG or cloud distribution point.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 name="Picture 1">
            <a:extLst>
              <a:ext uri="{FF2B5EF4-FFF2-40B4-BE49-F238E27FC236}">
                <a16:creationId xmlns:a16="http://schemas.microsoft.com/office/drawing/2014/main" id="{2A97F90D-5874-442E-9949-66578AAFF465}"/>
              </a:ext>
            </a:extLst>
          </p:cNvPr>
          <p:cNvPicPr>
            <a:picLocks noChangeAspect="1"/>
          </p:cNvPicPr>
          <p:nvPr/>
        </p:nvPicPr>
        <p:blipFill>
          <a:blip r:embed="rId4"/>
          <a:stretch>
            <a:fillRect/>
          </a:stretch>
        </p:blipFill>
        <p:spPr>
          <a:xfrm>
            <a:off x="2039647" y="1690688"/>
            <a:ext cx="3884417" cy="4009483"/>
          </a:xfrm>
          <a:prstGeom prst="rect">
            <a:avLst/>
          </a:prstGeom>
        </p:spPr>
      </p:pic>
    </p:spTree>
    <p:extLst>
      <p:ext uri="{BB962C8B-B14F-4D97-AF65-F5344CB8AC3E}">
        <p14:creationId xmlns:p14="http://schemas.microsoft.com/office/powerpoint/2010/main" val="1848004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1068456" cy="1325563"/>
          </a:xfrm>
          <a:prstGeom prst="rect">
            <a:avLst/>
          </a:prstGeo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Task sequence media for cloud-based content</a:t>
            </a:r>
          </a:p>
        </p:txBody>
      </p:sp>
      <p:sp>
        <p:nvSpPr>
          <p:cNvPr id="6" name="Rectangle 2">
            <a:extLst>
              <a:ext uri="{FF2B5EF4-FFF2-40B4-BE49-F238E27FC236}">
                <a16:creationId xmlns:a16="http://schemas.microsoft.com/office/drawing/2014/main" id="{D5B4A36A-3ACE-49CB-99BE-C2AF66468A29}"/>
              </a:ext>
            </a:extLst>
          </p:cNvPr>
          <p:cNvSpPr>
            <a:spLocks noGrp="1" noChangeArrowheads="1"/>
          </p:cNvSpPr>
          <p:nvPr>
            <p:ph sz="half" idx="2"/>
          </p:nvPr>
        </p:nvSpPr>
        <p:spPr bwMode="auto">
          <a:xfrm>
            <a:off x="1261213" y="2162959"/>
            <a:ext cx="3962540"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fontAlgn="base">
              <a:spcAft>
                <a:spcPct val="0"/>
              </a:spcAft>
              <a:buNone/>
            </a:pPr>
            <a:r>
              <a:rPr lang="en-US" sz="1800" dirty="0"/>
              <a:t>Start the task sequence from boot media or PXE on the client.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 name="Picture 1">
            <a:extLst>
              <a:ext uri="{FF2B5EF4-FFF2-40B4-BE49-F238E27FC236}">
                <a16:creationId xmlns:a16="http://schemas.microsoft.com/office/drawing/2014/main" id="{3400EE9C-5771-4B60-8617-52456A49E32B}"/>
              </a:ext>
            </a:extLst>
          </p:cNvPr>
          <p:cNvPicPr>
            <a:picLocks noChangeAspect="1"/>
          </p:cNvPicPr>
          <p:nvPr/>
        </p:nvPicPr>
        <p:blipFill>
          <a:blip r:embed="rId4"/>
          <a:stretch>
            <a:fillRect/>
          </a:stretch>
        </p:blipFill>
        <p:spPr>
          <a:xfrm>
            <a:off x="6099242" y="1974714"/>
            <a:ext cx="5512340" cy="4134255"/>
          </a:xfrm>
          <a:prstGeom prst="rect">
            <a:avLst/>
          </a:prstGeom>
        </p:spPr>
      </p:pic>
    </p:spTree>
    <p:extLst>
      <p:ext uri="{BB962C8B-B14F-4D97-AF65-F5344CB8AC3E}">
        <p14:creationId xmlns:p14="http://schemas.microsoft.com/office/powerpoint/2010/main" val="3224560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8ECEB26-8B72-483F-A7B0-D6A81C258E37}"/>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FFFFFF"/>
                </a:solidFill>
                <a:effectLst/>
                <a:latin typeface="+mj-lt"/>
                <a:ea typeface="+mj-ea"/>
                <a:cs typeface="+mj-cs"/>
              </a:rPr>
              <a:t>DEM</a:t>
            </a:r>
            <a:r>
              <a:rPr lang="en-US" sz="4400" kern="1200">
                <a:solidFill>
                  <a:srgbClr val="FFFFFF"/>
                </a:solidFill>
                <a:latin typeface="+mj-lt"/>
                <a:ea typeface="+mj-ea"/>
                <a:cs typeface="+mj-cs"/>
              </a:rPr>
              <a:t>O</a:t>
            </a:r>
            <a:endParaRPr lang="en-US" sz="4400" kern="1200">
              <a:solidFill>
                <a:srgbClr val="FFFFFF"/>
              </a:solidFill>
              <a:effectLst/>
              <a:latin typeface="+mj-lt"/>
              <a:ea typeface="+mj-ea"/>
              <a:cs typeface="+mj-cs"/>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4447308" y="591344"/>
            <a:ext cx="6906491" cy="5585619"/>
          </a:xfr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Task sequence media support from cloud sources</a:t>
            </a:r>
          </a:p>
        </p:txBody>
      </p:sp>
    </p:spTree>
    <p:extLst>
      <p:ext uri="{BB962C8B-B14F-4D97-AF65-F5344CB8AC3E}">
        <p14:creationId xmlns:p14="http://schemas.microsoft.com/office/powerpoint/2010/main" val="68805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effectLst/>
                <a:latin typeface="+mj-lt"/>
                <a:ea typeface="+mj-ea"/>
                <a:cs typeface="+mj-cs"/>
              </a:rPr>
              <a:t>Understanding Tenant Attach</a:t>
            </a:r>
          </a:p>
        </p:txBody>
      </p:sp>
      <p:sp>
        <p:nvSpPr>
          <p:cNvPr id="8" name="Content Placeholder 2">
            <a:extLst>
              <a:ext uri="{FF2B5EF4-FFF2-40B4-BE49-F238E27FC236}">
                <a16:creationId xmlns:a16="http://schemas.microsoft.com/office/drawing/2014/main" id="{5F46A459-35C5-477B-BA77-A8C84E374943}"/>
              </a:ext>
            </a:extLst>
          </p:cNvPr>
          <p:cNvSpPr>
            <a:spLocks noGrp="1"/>
          </p:cNvSpPr>
          <p:nvPr>
            <p:ph sz="half" idx="1"/>
          </p:nvPr>
        </p:nvSpPr>
        <p:spPr>
          <a:xfrm>
            <a:off x="838200" y="1825625"/>
            <a:ext cx="5181600" cy="4351338"/>
          </a:xfrm>
        </p:spPr>
        <p:txBody>
          <a:bodyPr vert="horz" lIns="91440" tIns="45720" rIns="91440" bIns="45720" rtlCol="0">
            <a:normAutofit/>
          </a:bodyPr>
          <a:lstStyle/>
          <a:p>
            <a:pPr marL="0"/>
            <a:r>
              <a:rPr lang="en-US" sz="2000" dirty="0"/>
              <a:t>Tenant attach is not the same as co-management. Co-management is where devices are managed by Intune and </a:t>
            </a:r>
            <a:r>
              <a:rPr lang="en-US" sz="2000" dirty="0" err="1"/>
              <a:t>ConfigMgr</a:t>
            </a:r>
            <a:r>
              <a:rPr lang="en-US" sz="2000" dirty="0"/>
              <a:t> at the same time, with some (or all) workloads running in Intune or vice versa. </a:t>
            </a:r>
          </a:p>
          <a:p>
            <a:pPr marL="0"/>
            <a:r>
              <a:rPr lang="en-US" sz="2000" dirty="0"/>
              <a:t>With tenant attach the device does not need to be enrolled into Intune and it can be managed by </a:t>
            </a:r>
            <a:r>
              <a:rPr lang="en-US" sz="2000" dirty="0" err="1"/>
              <a:t>ConfigMgr</a:t>
            </a:r>
            <a:r>
              <a:rPr lang="en-US" sz="2000" dirty="0"/>
              <a:t> or Intune and in addition it can </a:t>
            </a:r>
            <a:r>
              <a:rPr lang="en-US" sz="2000" i="1" dirty="0"/>
              <a:t>also</a:t>
            </a:r>
            <a:r>
              <a:rPr lang="en-US" sz="2000" dirty="0"/>
              <a:t> be co-managed.</a:t>
            </a:r>
          </a:p>
          <a:p>
            <a:endParaRPr lang="en-US" sz="2600" dirty="0"/>
          </a:p>
        </p:txBody>
      </p:sp>
      <p:pic>
        <p:nvPicPr>
          <p:cNvPr id="9" name="Picture 8">
            <a:extLst>
              <a:ext uri="{FF2B5EF4-FFF2-40B4-BE49-F238E27FC236}">
                <a16:creationId xmlns:a16="http://schemas.microsoft.com/office/drawing/2014/main" id="{B48AB9A9-2BF5-4B6E-B76B-D46D6E76979A}"/>
              </a:ext>
            </a:extLst>
          </p:cNvPr>
          <p:cNvPicPr>
            <a:picLocks noChangeAspect="1"/>
          </p:cNvPicPr>
          <p:nvPr/>
        </p:nvPicPr>
        <p:blipFill>
          <a:blip r:embed="rId2"/>
          <a:stretch>
            <a:fillRect/>
          </a:stretch>
        </p:blipFill>
        <p:spPr>
          <a:xfrm>
            <a:off x="6172200" y="1825625"/>
            <a:ext cx="5181600" cy="3160775"/>
          </a:xfrm>
          <a:prstGeom prst="rect">
            <a:avLst/>
          </a:prstGeom>
          <a:noFill/>
        </p:spPr>
      </p:pic>
    </p:spTree>
    <p:extLst>
      <p:ext uri="{BB962C8B-B14F-4D97-AF65-F5344CB8AC3E}">
        <p14:creationId xmlns:p14="http://schemas.microsoft.com/office/powerpoint/2010/main" val="2441169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1B9AE0"/>
                </a:solidFill>
                <a:effectLst/>
                <a:latin typeface="+mj-lt"/>
                <a:ea typeface="+mj-ea"/>
                <a:cs typeface="+mj-cs"/>
              </a:rPr>
              <a:t>Understanding Tenant Attach</a:t>
            </a:r>
            <a:endParaRPr lang="en-US" sz="4400" kern="1200" dirty="0">
              <a:solidFill>
                <a:srgbClr val="1B9AE0"/>
              </a:solidFill>
              <a:effectLst/>
              <a:latin typeface="+mj-lt"/>
              <a:ea typeface="+mj-ea"/>
              <a:cs typeface="+mj-cs"/>
            </a:endParaRPr>
          </a:p>
        </p:txBody>
      </p:sp>
      <p:sp>
        <p:nvSpPr>
          <p:cNvPr id="8" name="Content Placeholder 2">
            <a:extLst>
              <a:ext uri="{FF2B5EF4-FFF2-40B4-BE49-F238E27FC236}">
                <a16:creationId xmlns:a16="http://schemas.microsoft.com/office/drawing/2014/main" id="{5F46A459-35C5-477B-BA77-A8C84E374943}"/>
              </a:ext>
            </a:extLst>
          </p:cNvPr>
          <p:cNvSpPr>
            <a:spLocks noGrp="1"/>
          </p:cNvSpPr>
          <p:nvPr>
            <p:ph sz="half" idx="1"/>
          </p:nvPr>
        </p:nvSpPr>
        <p:spPr>
          <a:xfrm>
            <a:off x="838200" y="1825625"/>
            <a:ext cx="6924472" cy="4351338"/>
          </a:xfrm>
        </p:spPr>
        <p:txBody>
          <a:bodyPr vert="horz" lIns="91440" tIns="45720" rIns="91440" bIns="45720" rtlCol="0">
            <a:normAutofit/>
          </a:bodyPr>
          <a:lstStyle/>
          <a:p>
            <a:pPr marL="0"/>
            <a:r>
              <a:rPr lang="en-US" sz="2000" dirty="0"/>
              <a:t>Tenant attach is where you literally attach your </a:t>
            </a:r>
            <a:r>
              <a:rPr lang="en-US" sz="2000" dirty="0" err="1"/>
              <a:t>ConfigMgr</a:t>
            </a:r>
            <a:r>
              <a:rPr lang="en-US" sz="2000" dirty="0"/>
              <a:t> site to the cloud</a:t>
            </a:r>
          </a:p>
          <a:p>
            <a:pPr marL="0"/>
            <a:r>
              <a:rPr lang="en-US" sz="2000" dirty="0"/>
              <a:t>What’s available today is just the tip of the iceberg</a:t>
            </a:r>
          </a:p>
          <a:p>
            <a:endParaRPr lang="en-US" sz="2600" dirty="0"/>
          </a:p>
        </p:txBody>
      </p:sp>
      <p:pic>
        <p:nvPicPr>
          <p:cNvPr id="2" name="Picture 1">
            <a:extLst>
              <a:ext uri="{FF2B5EF4-FFF2-40B4-BE49-F238E27FC236}">
                <a16:creationId xmlns:a16="http://schemas.microsoft.com/office/drawing/2014/main" id="{419F66AE-258E-486E-ABF3-694CBC670B15}"/>
              </a:ext>
            </a:extLst>
          </p:cNvPr>
          <p:cNvPicPr>
            <a:picLocks noChangeAspect="1"/>
          </p:cNvPicPr>
          <p:nvPr/>
        </p:nvPicPr>
        <p:blipFill>
          <a:blip r:embed="rId2"/>
          <a:stretch>
            <a:fillRect/>
          </a:stretch>
        </p:blipFill>
        <p:spPr>
          <a:xfrm>
            <a:off x="8250124" y="2526135"/>
            <a:ext cx="3103676" cy="2950318"/>
          </a:xfrm>
          <a:prstGeom prst="rect">
            <a:avLst/>
          </a:prstGeom>
        </p:spPr>
      </p:pic>
    </p:spTree>
    <p:extLst>
      <p:ext uri="{BB962C8B-B14F-4D97-AF65-F5344CB8AC3E}">
        <p14:creationId xmlns:p14="http://schemas.microsoft.com/office/powerpoint/2010/main" val="88271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dirty="0">
                <a:solidFill>
                  <a:srgbClr val="1B9AE0"/>
                </a:solidFill>
                <a:effectLst/>
                <a:latin typeface="+mj-lt"/>
                <a:ea typeface="+mj-ea"/>
                <a:cs typeface="+mj-cs"/>
              </a:rPr>
              <a:t>Operational value of Tenant Attach</a:t>
            </a:r>
          </a:p>
        </p:txBody>
      </p:sp>
      <p:sp>
        <p:nvSpPr>
          <p:cNvPr id="8" name="Content Placeholder 2">
            <a:extLst>
              <a:ext uri="{FF2B5EF4-FFF2-40B4-BE49-F238E27FC236}">
                <a16:creationId xmlns:a16="http://schemas.microsoft.com/office/drawing/2014/main" id="{5F46A459-35C5-477B-BA77-A8C84E374943}"/>
              </a:ext>
            </a:extLst>
          </p:cNvPr>
          <p:cNvSpPr>
            <a:spLocks noGrp="1"/>
          </p:cNvSpPr>
          <p:nvPr>
            <p:ph sz="half" idx="1"/>
          </p:nvPr>
        </p:nvSpPr>
        <p:spPr>
          <a:xfrm>
            <a:off x="838200" y="1825625"/>
            <a:ext cx="6924472" cy="4351338"/>
          </a:xfrm>
        </p:spPr>
        <p:txBody>
          <a:bodyPr vert="horz" lIns="91440" tIns="45720" rIns="91440" bIns="45720" rtlCol="0">
            <a:normAutofit/>
          </a:bodyPr>
          <a:lstStyle/>
          <a:p>
            <a:pPr marL="0"/>
            <a:r>
              <a:rPr lang="en-US" sz="2000" dirty="0"/>
              <a:t>Surfaces some </a:t>
            </a:r>
            <a:r>
              <a:rPr lang="en-US" sz="2000" dirty="0" err="1"/>
              <a:t>ConfigMgr</a:t>
            </a:r>
            <a:r>
              <a:rPr lang="en-US" sz="2000" dirty="0"/>
              <a:t> management tasks and workflows to the MEM console</a:t>
            </a:r>
          </a:p>
          <a:p>
            <a:pPr marL="0"/>
            <a:r>
              <a:rPr lang="en-US" sz="2000" dirty="0"/>
              <a:t>Visibility of all </a:t>
            </a:r>
            <a:r>
              <a:rPr lang="en-US" sz="2000" dirty="0" err="1"/>
              <a:t>ConfigMgr</a:t>
            </a:r>
            <a:r>
              <a:rPr lang="en-US" sz="2000" dirty="0"/>
              <a:t> managed systems in MEM console including servers </a:t>
            </a:r>
          </a:p>
          <a:p>
            <a:pPr marL="0"/>
            <a:r>
              <a:rPr lang="en-US" sz="2000" dirty="0"/>
              <a:t>In TP2005 you can view device times from Endpoint Analytics</a:t>
            </a:r>
          </a:p>
          <a:p>
            <a:pPr marL="0"/>
            <a:r>
              <a:rPr lang="en-US" sz="2000" dirty="0"/>
              <a:t>Ability to trigger client notification actions including Sync Machine Policy, Sync User Policy, App Evaluation in CM2002 and in TP2005 you additionally can trigger application installs, run scripts and perform </a:t>
            </a:r>
            <a:r>
              <a:rPr lang="en-US" sz="2000" dirty="0" err="1"/>
              <a:t>CMPivot</a:t>
            </a:r>
            <a:endParaRPr lang="en-US" sz="2000" dirty="0"/>
          </a:p>
          <a:p>
            <a:endParaRPr lang="en-US" sz="2600" dirty="0"/>
          </a:p>
        </p:txBody>
      </p:sp>
    </p:spTree>
    <p:extLst>
      <p:ext uri="{BB962C8B-B14F-4D97-AF65-F5344CB8AC3E}">
        <p14:creationId xmlns:p14="http://schemas.microsoft.com/office/powerpoint/2010/main" val="369716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1B9AE0"/>
                </a:solidFill>
                <a:effectLst/>
                <a:latin typeface="+mj-lt"/>
                <a:ea typeface="+mj-ea"/>
                <a:cs typeface="+mj-cs"/>
              </a:rPr>
              <a:t>Enabling Tenant Attach</a:t>
            </a:r>
          </a:p>
        </p:txBody>
      </p:sp>
      <p:graphicFrame>
        <p:nvGraphicFramePr>
          <p:cNvPr id="10" name="Content Placeholder 2">
            <a:extLst>
              <a:ext uri="{FF2B5EF4-FFF2-40B4-BE49-F238E27FC236}">
                <a16:creationId xmlns:a16="http://schemas.microsoft.com/office/drawing/2014/main" id="{099A65E7-517D-4CDD-A874-8A6E8B81B91B}"/>
              </a:ext>
            </a:extLst>
          </p:cNvPr>
          <p:cNvGraphicFramePr>
            <a:graphicFrameLocks noGrp="1"/>
          </p:cNvGraphicFramePr>
          <p:nvPr>
            <p:ph idx="1"/>
            <p:extLst>
              <p:ext uri="{D42A27DB-BD31-4B8C-83A1-F6EECF244321}">
                <p14:modId xmlns:p14="http://schemas.microsoft.com/office/powerpoint/2010/main" val="38688793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5210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1B9AE0"/>
                </a:solidFill>
                <a:effectLst/>
                <a:latin typeface="+mj-lt"/>
                <a:ea typeface="+mj-ea"/>
                <a:cs typeface="+mj-cs"/>
              </a:rPr>
              <a:t>Enabling Tenant Attach</a:t>
            </a:r>
          </a:p>
        </p:txBody>
      </p:sp>
      <p:sp>
        <p:nvSpPr>
          <p:cNvPr id="8" name="Content Placeholder 2">
            <a:extLst>
              <a:ext uri="{FF2B5EF4-FFF2-40B4-BE49-F238E27FC236}">
                <a16:creationId xmlns:a16="http://schemas.microsoft.com/office/drawing/2014/main" id="{5F46A459-35C5-477B-BA77-A8C84E374943}"/>
              </a:ext>
            </a:extLst>
          </p:cNvPr>
          <p:cNvSpPr>
            <a:spLocks noGrp="1"/>
          </p:cNvSpPr>
          <p:nvPr>
            <p:ph idx="1"/>
          </p:nvPr>
        </p:nvSpPr>
        <p:spPr>
          <a:xfrm>
            <a:off x="838201" y="1825625"/>
            <a:ext cx="7508132" cy="4351338"/>
          </a:xfrm>
        </p:spPr>
        <p:txBody>
          <a:bodyPr>
            <a:normAutofit/>
          </a:bodyPr>
          <a:lstStyle/>
          <a:p>
            <a:r>
              <a:rPr lang="en-US" sz="2000" dirty="0"/>
              <a:t>Turn on this feature</a:t>
            </a:r>
          </a:p>
          <a:p>
            <a:endParaRPr lang="en-US" sz="2000" dirty="0"/>
          </a:p>
          <a:p>
            <a:endParaRPr lang="en-US" sz="2000" dirty="0"/>
          </a:p>
          <a:p>
            <a:endParaRPr lang="en-US" sz="2000" dirty="0"/>
          </a:p>
          <a:p>
            <a:endParaRPr lang="en-US" sz="2000" dirty="0"/>
          </a:p>
          <a:p>
            <a:endParaRPr lang="en-US" sz="2000" dirty="0"/>
          </a:p>
          <a:p>
            <a:r>
              <a:rPr lang="en-US" sz="2000" dirty="0"/>
              <a:t>Read more @ </a:t>
            </a:r>
            <a:r>
              <a:rPr lang="en-US" sz="2000" dirty="0">
                <a:hlinkClick r:id="rId3"/>
              </a:rPr>
              <a:t>https://www.niallbrady.com/2020/03/05/enabling-the-new-tenant-attach-feature-in-configuration-manager/</a:t>
            </a:r>
            <a:endParaRPr lang="en-US" sz="2000" dirty="0"/>
          </a:p>
          <a:p>
            <a:endParaRPr lang="en-US" dirty="0"/>
          </a:p>
        </p:txBody>
      </p:sp>
      <p:pic>
        <p:nvPicPr>
          <p:cNvPr id="2" name="Picture 1">
            <a:extLst>
              <a:ext uri="{FF2B5EF4-FFF2-40B4-BE49-F238E27FC236}">
                <a16:creationId xmlns:a16="http://schemas.microsoft.com/office/drawing/2014/main" id="{2217EC7C-A420-4C41-AA33-D81FE888FCCC}"/>
              </a:ext>
            </a:extLst>
          </p:cNvPr>
          <p:cNvPicPr>
            <a:picLocks noChangeAspect="1"/>
          </p:cNvPicPr>
          <p:nvPr/>
        </p:nvPicPr>
        <p:blipFill>
          <a:blip r:embed="rId4"/>
          <a:stretch>
            <a:fillRect/>
          </a:stretch>
        </p:blipFill>
        <p:spPr>
          <a:xfrm>
            <a:off x="4027251" y="1825625"/>
            <a:ext cx="6381345" cy="2078990"/>
          </a:xfrm>
          <a:prstGeom prst="rect">
            <a:avLst/>
          </a:prstGeom>
        </p:spPr>
      </p:pic>
    </p:spTree>
    <p:extLst>
      <p:ext uri="{BB962C8B-B14F-4D97-AF65-F5344CB8AC3E}">
        <p14:creationId xmlns:p14="http://schemas.microsoft.com/office/powerpoint/2010/main" val="101146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ECEB26-8B72-483F-A7B0-D6A81C258E37}"/>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dirty="0">
                <a:solidFill>
                  <a:srgbClr val="1B9AE0"/>
                </a:solidFill>
                <a:latin typeface="+mj-lt"/>
                <a:ea typeface="+mj-ea"/>
                <a:cs typeface="+mj-cs"/>
              </a:rPr>
              <a:t>Enabling Tenant Attach</a:t>
            </a:r>
          </a:p>
        </p:txBody>
      </p:sp>
      <p:sp>
        <p:nvSpPr>
          <p:cNvPr id="8" name="Content Placeholder 2">
            <a:extLst>
              <a:ext uri="{FF2B5EF4-FFF2-40B4-BE49-F238E27FC236}">
                <a16:creationId xmlns:a16="http://schemas.microsoft.com/office/drawing/2014/main" id="{5F46A459-35C5-477B-BA77-A8C84E374943}"/>
              </a:ext>
            </a:extLst>
          </p:cNvPr>
          <p:cNvSpPr>
            <a:spLocks noGrp="1"/>
          </p:cNvSpPr>
          <p:nvPr>
            <p:ph idx="1"/>
          </p:nvPr>
        </p:nvSpPr>
        <p:spPr>
          <a:xfrm>
            <a:off x="838201" y="1825625"/>
            <a:ext cx="6019799" cy="4351338"/>
          </a:xfrm>
        </p:spPr>
        <p:txBody>
          <a:bodyPr>
            <a:normAutofit/>
          </a:bodyPr>
          <a:lstStyle/>
          <a:p>
            <a:r>
              <a:rPr lang="en-US" sz="2000" dirty="0"/>
              <a:t>Fulfill the requirements</a:t>
            </a:r>
          </a:p>
          <a:p>
            <a:r>
              <a:rPr lang="en-US" sz="2000" dirty="0"/>
              <a:t>Start the Co-Management configuration wizard</a:t>
            </a:r>
          </a:p>
          <a:p>
            <a:r>
              <a:rPr lang="en-US" sz="2000" dirty="0"/>
              <a:t>Enable the checkbox to </a:t>
            </a:r>
            <a:r>
              <a:rPr lang="en-US" sz="2000" b="1" dirty="0"/>
              <a:t>Upload to Microsoft Endpoint Manager admin center</a:t>
            </a:r>
            <a:endParaRPr lang="en-US" sz="2000" dirty="0"/>
          </a:p>
          <a:p>
            <a:r>
              <a:rPr lang="en-US" sz="2000" dirty="0"/>
              <a:t>Blogged here @ </a:t>
            </a:r>
            <a:r>
              <a:rPr lang="en-US" sz="2000" dirty="0">
                <a:hlinkClick r:id="rId3"/>
              </a:rPr>
              <a:t>https://www.niallbrady.com/2020/03/05/enabling-the-new-tenant-attach-feature-in-configuration-manager/</a:t>
            </a:r>
            <a:endParaRPr lang="en-US" sz="2000" dirty="0"/>
          </a:p>
          <a:p>
            <a:endParaRPr lang="en-US" dirty="0"/>
          </a:p>
        </p:txBody>
      </p:sp>
      <p:pic>
        <p:nvPicPr>
          <p:cNvPr id="6" name="Picture 5" descr="A screenshot of a social media post&#10;&#10;Description automatically generated">
            <a:extLst>
              <a:ext uri="{FF2B5EF4-FFF2-40B4-BE49-F238E27FC236}">
                <a16:creationId xmlns:a16="http://schemas.microsoft.com/office/drawing/2014/main" id="{A50E227D-7AC4-4F0C-9922-929542FC86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2505" y="1825625"/>
            <a:ext cx="4374731" cy="3779616"/>
          </a:xfrm>
          <a:prstGeom prst="rect">
            <a:avLst/>
          </a:prstGeom>
        </p:spPr>
      </p:pic>
    </p:spTree>
    <p:extLst>
      <p:ext uri="{BB962C8B-B14F-4D97-AF65-F5344CB8AC3E}">
        <p14:creationId xmlns:p14="http://schemas.microsoft.com/office/powerpoint/2010/main" val="4044595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8ECEB26-8B72-483F-A7B0-D6A81C258E37}"/>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marL="342900" fontAlgn="ctr">
              <a:lnSpc>
                <a:spcPct val="90000"/>
              </a:lnSpc>
              <a:spcBef>
                <a:spcPct val="0"/>
              </a:spcBef>
              <a:spcAft>
                <a:spcPts val="600"/>
              </a:spcAft>
            </a:pPr>
            <a:r>
              <a:rPr lang="en-US" sz="4400" kern="1200">
                <a:solidFill>
                  <a:srgbClr val="FFFFFF"/>
                </a:solidFill>
                <a:effectLst/>
                <a:latin typeface="+mj-lt"/>
                <a:ea typeface="+mj-ea"/>
                <a:cs typeface="+mj-cs"/>
              </a:rPr>
              <a:t>DEM</a:t>
            </a:r>
            <a:r>
              <a:rPr lang="en-US" sz="4400" kern="1200">
                <a:solidFill>
                  <a:srgbClr val="FFFFFF"/>
                </a:solidFill>
                <a:latin typeface="+mj-lt"/>
                <a:ea typeface="+mj-ea"/>
                <a:cs typeface="+mj-cs"/>
              </a:rPr>
              <a:t>O</a:t>
            </a:r>
            <a:endParaRPr lang="en-US" sz="4400" kern="1200">
              <a:solidFill>
                <a:srgbClr val="FFFFFF"/>
              </a:solidFill>
              <a:effectLst/>
              <a:latin typeface="+mj-lt"/>
              <a:ea typeface="+mj-ea"/>
              <a:cs typeface="+mj-cs"/>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CDFD17-75E5-48CE-A3A6-CF17AC749B48}"/>
              </a:ext>
            </a:extLst>
          </p:cNvPr>
          <p:cNvSpPr>
            <a:spLocks noGrp="1"/>
          </p:cNvSpPr>
          <p:nvPr>
            <p:ph sz="half" idx="2"/>
          </p:nvPr>
        </p:nvSpPr>
        <p:spPr>
          <a:xfrm>
            <a:off x="4447308" y="591344"/>
            <a:ext cx="6906491" cy="5585619"/>
          </a:xfrm>
        </p:spPr>
        <p:txBody>
          <a:bodyPr vert="horz" lIns="91440" tIns="45720" rIns="91440" bIns="45720" rtlCol="0" anchor="ctr">
            <a:normAutofit/>
          </a:bodyPr>
          <a:lstStyle/>
          <a:p>
            <a:pPr marL="342900" fontAlgn="ctr">
              <a:spcBef>
                <a:spcPct val="0"/>
              </a:spcBef>
              <a:spcAft>
                <a:spcPts val="600"/>
              </a:spcAft>
            </a:pPr>
            <a:r>
              <a:rPr lang="en-US" sz="4400" dirty="0">
                <a:solidFill>
                  <a:srgbClr val="1B9AE0"/>
                </a:solidFill>
                <a:latin typeface="+mj-lt"/>
                <a:ea typeface="+mj-ea"/>
                <a:cs typeface="+mj-cs"/>
              </a:rPr>
              <a:t>Brief look at MEM console with Tenant Attach actions </a:t>
            </a:r>
          </a:p>
          <a:p>
            <a:pPr marL="342900" fontAlgn="ctr">
              <a:spcBef>
                <a:spcPct val="0"/>
              </a:spcBef>
              <a:spcAft>
                <a:spcPts val="600"/>
              </a:spcAft>
            </a:pPr>
            <a:r>
              <a:rPr lang="en-US" sz="4400" dirty="0">
                <a:solidFill>
                  <a:srgbClr val="1B9AE0"/>
                </a:solidFill>
                <a:latin typeface="+mj-lt"/>
                <a:ea typeface="+mj-ea"/>
                <a:cs typeface="+mj-cs"/>
              </a:rPr>
              <a:t>https://aka.ms/memac</a:t>
            </a:r>
          </a:p>
        </p:txBody>
      </p:sp>
    </p:spTree>
    <p:extLst>
      <p:ext uri="{BB962C8B-B14F-4D97-AF65-F5344CB8AC3E}">
        <p14:creationId xmlns:p14="http://schemas.microsoft.com/office/powerpoint/2010/main" val="1401057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3034001-26CA-4B30-9D96-981FDD84A0D0}" vid="{B47DE4E0-0B16-452A-ACB2-5EA9B7ED99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3431</TotalTime>
  <Words>1463</Words>
  <Application>Microsoft Office PowerPoint</Application>
  <PresentationFormat>Widescreen</PresentationFormat>
  <Paragraphs>160</Paragraphs>
  <Slides>27</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New cloud features in Configuration Manager Technical Preview</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MC2MC</dc:title>
  <dc:creator>Niall Brady</dc:creator>
  <cp:lastModifiedBy>Niall Brady</cp:lastModifiedBy>
  <cp:revision>1</cp:revision>
  <dcterms:created xsi:type="dcterms:W3CDTF">2020-06-21T18:05:00Z</dcterms:created>
  <dcterms:modified xsi:type="dcterms:W3CDTF">2020-06-25T17:47:05Z</dcterms:modified>
</cp:coreProperties>
</file>